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4542" r:id="rId3"/>
    <p:sldId id="4547" r:id="rId4"/>
    <p:sldId id="4568" r:id="rId5"/>
    <p:sldId id="4562" r:id="rId6"/>
    <p:sldId id="4481" r:id="rId7"/>
    <p:sldId id="316" r:id="rId8"/>
    <p:sldId id="4545" r:id="rId9"/>
    <p:sldId id="4527" r:id="rId10"/>
    <p:sldId id="4524" r:id="rId11"/>
    <p:sldId id="4528" r:id="rId12"/>
    <p:sldId id="4525" r:id="rId13"/>
    <p:sldId id="4534" r:id="rId14"/>
    <p:sldId id="4526" r:id="rId15"/>
    <p:sldId id="4567" r:id="rId16"/>
    <p:sldId id="338" r:id="rId17"/>
    <p:sldId id="4558" r:id="rId18"/>
    <p:sldId id="4556" r:id="rId19"/>
    <p:sldId id="4530" r:id="rId20"/>
    <p:sldId id="4423" r:id="rId21"/>
    <p:sldId id="4523" r:id="rId22"/>
    <p:sldId id="261" r:id="rId23"/>
    <p:sldId id="4422" r:id="rId24"/>
    <p:sldId id="4566" r:id="rId25"/>
    <p:sldId id="260" r:id="rId26"/>
    <p:sldId id="4569" r:id="rId2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7AE704-C987-9E43-BD35-ADE61EC94973}" v="14" dt="2024-12-28T04:49:55.708"/>
    <p1510:client id="{A313D811-3950-4326-BB90-D89300AA27FD}" v="55" dt="2024-12-28T08:30:05.2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7"/>
    <p:restoredTop sz="94648"/>
  </p:normalViewPr>
  <p:slideViewPr>
    <p:cSldViewPr snapToGrid="0">
      <p:cViewPr varScale="1">
        <p:scale>
          <a:sx n="85" d="100"/>
          <a:sy n="85" d="100"/>
        </p:scale>
        <p:origin x="75" y="29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itsuna Imamura" userId="5b2da16fa1785921" providerId="LiveId" clId="{16C2D587-6A87-42A3-9F02-332DD2FDB90B}"/>
    <pc:docChg chg="undo custSel addSld modSld">
      <pc:chgData name="Noritsuna Imamura" userId="5b2da16fa1785921" providerId="LiveId" clId="{16C2D587-6A87-42A3-9F02-332DD2FDB90B}" dt="2024-10-05T03:23:22.794" v="100" actId="1076"/>
      <pc:docMkLst>
        <pc:docMk/>
      </pc:docMkLst>
      <pc:sldChg chg="addSp delSp modSp mod">
        <pc:chgData name="Noritsuna Imamura" userId="5b2da16fa1785921" providerId="LiveId" clId="{16C2D587-6A87-42A3-9F02-332DD2FDB90B}" dt="2024-10-05T03:21:04.967" v="68" actId="1076"/>
        <pc:sldMkLst>
          <pc:docMk/>
          <pc:sldMk cId="3681333138" sldId="261"/>
        </pc:sldMkLst>
        <pc:spChg chg="mod">
          <ac:chgData name="Noritsuna Imamura" userId="5b2da16fa1785921" providerId="LiveId" clId="{16C2D587-6A87-42A3-9F02-332DD2FDB90B}" dt="2024-10-05T03:20:37.268" v="63" actId="26606"/>
          <ac:spMkLst>
            <pc:docMk/>
            <pc:sldMk cId="3681333138" sldId="261"/>
            <ac:spMk id="2" creationId="{78F46E25-711C-4BA2-2495-FD243D6E9559}"/>
          </ac:spMkLst>
        </pc:spChg>
        <pc:spChg chg="mod">
          <ac:chgData name="Noritsuna Imamura" userId="5b2da16fa1785921" providerId="LiveId" clId="{16C2D587-6A87-42A3-9F02-332DD2FDB90B}" dt="2024-10-05T03:21:04.967" v="68" actId="1076"/>
          <ac:spMkLst>
            <pc:docMk/>
            <pc:sldMk cId="3681333138" sldId="261"/>
            <ac:spMk id="3" creationId="{02EE36EE-DD64-FE09-542C-2B68D74A8154}"/>
          </ac:spMkLst>
        </pc:spChg>
        <pc:spChg chg="add del">
          <ac:chgData name="Noritsuna Imamura" userId="5b2da16fa1785921" providerId="LiveId" clId="{16C2D587-6A87-42A3-9F02-332DD2FDB90B}" dt="2024-10-05T03:20:37.268" v="63" actId="26606"/>
          <ac:spMkLst>
            <pc:docMk/>
            <pc:sldMk cId="3681333138" sldId="261"/>
            <ac:spMk id="4113" creationId="{19C9EAEA-39D0-4B0E-A0EB-51E7B26740B1}"/>
          </ac:spMkLst>
        </pc:spChg>
        <pc:spChg chg="add del">
          <ac:chgData name="Noritsuna Imamura" userId="5b2da16fa1785921" providerId="LiveId" clId="{16C2D587-6A87-42A3-9F02-332DD2FDB90B}" dt="2024-10-05T03:20:37.268" v="63" actId="26606"/>
          <ac:spMkLst>
            <pc:docMk/>
            <pc:sldMk cId="3681333138" sldId="261"/>
            <ac:spMk id="4115" creationId="{8CB5D2D7-DF65-4E86-BFBA-FFB9B5ACEB64}"/>
          </ac:spMkLst>
        </pc:spChg>
        <pc:spChg chg="add del">
          <ac:chgData name="Noritsuna Imamura" userId="5b2da16fa1785921" providerId="LiveId" clId="{16C2D587-6A87-42A3-9F02-332DD2FDB90B}" dt="2024-10-05T03:20:37.268" v="63" actId="26606"/>
          <ac:spMkLst>
            <pc:docMk/>
            <pc:sldMk cId="3681333138" sldId="261"/>
            <ac:spMk id="4117" creationId="{AAAE94E3-A7DB-4868-B1E3-E49703488BBC}"/>
          </ac:spMkLst>
        </pc:spChg>
        <pc:spChg chg="add del">
          <ac:chgData name="Noritsuna Imamura" userId="5b2da16fa1785921" providerId="LiveId" clId="{16C2D587-6A87-42A3-9F02-332DD2FDB90B}" dt="2024-10-05T03:20:37.268" v="63" actId="26606"/>
          <ac:spMkLst>
            <pc:docMk/>
            <pc:sldMk cId="3681333138" sldId="261"/>
            <ac:spMk id="4122" creationId="{3873B707-463F-40B0-8227-E8CC6C67EB25}"/>
          </ac:spMkLst>
        </pc:spChg>
        <pc:spChg chg="add del">
          <ac:chgData name="Noritsuna Imamura" userId="5b2da16fa1785921" providerId="LiveId" clId="{16C2D587-6A87-42A3-9F02-332DD2FDB90B}" dt="2024-10-05T03:20:37.268" v="63" actId="26606"/>
          <ac:spMkLst>
            <pc:docMk/>
            <pc:sldMk cId="3681333138" sldId="261"/>
            <ac:spMk id="4124" creationId="{C13237C8-E62C-4F0D-A318-BD6FB6C2D138}"/>
          </ac:spMkLst>
        </pc:spChg>
        <pc:grpChg chg="add del">
          <ac:chgData name="Noritsuna Imamura" userId="5b2da16fa1785921" providerId="LiveId" clId="{16C2D587-6A87-42A3-9F02-332DD2FDB90B}" dt="2024-10-05T03:20:37.268" v="63" actId="26606"/>
          <ac:grpSpMkLst>
            <pc:docMk/>
            <pc:sldMk cId="3681333138" sldId="261"/>
            <ac:grpSpMk id="4118" creationId="{1DE889C7-FAD6-4397-98E2-05D503484459}"/>
          </ac:grpSpMkLst>
        </pc:grpChg>
        <pc:picChg chg="mod ord">
          <ac:chgData name="Noritsuna Imamura" userId="5b2da16fa1785921" providerId="LiveId" clId="{16C2D587-6A87-42A3-9F02-332DD2FDB90B}" dt="2024-10-05T03:20:37.268" v="63" actId="26606"/>
          <ac:picMkLst>
            <pc:docMk/>
            <pc:sldMk cId="3681333138" sldId="261"/>
            <ac:picMk id="218" creationId="{00000000-0000-0000-0000-000000000000}"/>
          </ac:picMkLst>
        </pc:picChg>
        <pc:picChg chg="mod">
          <ac:chgData name="Noritsuna Imamura" userId="5b2da16fa1785921" providerId="LiveId" clId="{16C2D587-6A87-42A3-9F02-332DD2FDB90B}" dt="2024-10-05T03:20:37.268" v="63" actId="26606"/>
          <ac:picMkLst>
            <pc:docMk/>
            <pc:sldMk cId="3681333138" sldId="261"/>
            <ac:picMk id="4098" creationId="{78F0DB0C-0D2B-52C0-1575-235EB75E9F7A}"/>
          </ac:picMkLst>
        </pc:picChg>
      </pc:sldChg>
      <pc:sldChg chg="delSp modSp mod">
        <pc:chgData name="Noritsuna Imamura" userId="5b2da16fa1785921" providerId="LiveId" clId="{16C2D587-6A87-42A3-9F02-332DD2FDB90B}" dt="2024-10-05T03:18:34.817" v="14" actId="478"/>
        <pc:sldMkLst>
          <pc:docMk/>
          <pc:sldMk cId="3083720728" sldId="4423"/>
        </pc:sldMkLst>
        <pc:spChg chg="mod">
          <ac:chgData name="Noritsuna Imamura" userId="5b2da16fa1785921" providerId="LiveId" clId="{16C2D587-6A87-42A3-9F02-332DD2FDB90B}" dt="2024-10-05T03:18:26.048" v="12" actId="1076"/>
          <ac:spMkLst>
            <pc:docMk/>
            <pc:sldMk cId="3083720728" sldId="4423"/>
            <ac:spMk id="12" creationId="{66712D7F-A8AF-3BAB-325F-CE15C05FFD2A}"/>
          </ac:spMkLst>
        </pc:spChg>
        <pc:grpChg chg="mod">
          <ac:chgData name="Noritsuna Imamura" userId="5b2da16fa1785921" providerId="LiveId" clId="{16C2D587-6A87-42A3-9F02-332DD2FDB90B}" dt="2024-10-05T03:18:32.842" v="13" actId="1076"/>
          <ac:grpSpMkLst>
            <pc:docMk/>
            <pc:sldMk cId="3083720728" sldId="4423"/>
            <ac:grpSpMk id="15" creationId="{59831AC7-94C0-16A9-3CA4-EEDF5C480BC5}"/>
          </ac:grpSpMkLst>
        </pc:grpChg>
        <pc:picChg chg="mod">
          <ac:chgData name="Noritsuna Imamura" userId="5b2da16fa1785921" providerId="LiveId" clId="{16C2D587-6A87-42A3-9F02-332DD2FDB90B}" dt="2024-10-05T03:18:13.317" v="10" actId="1076"/>
          <ac:picMkLst>
            <pc:docMk/>
            <pc:sldMk cId="3083720728" sldId="4423"/>
            <ac:picMk id="13" creationId="{E3EBC7A2-15CA-EAB7-6F49-42F92D9A633A}"/>
          </ac:picMkLst>
        </pc:picChg>
      </pc:sldChg>
      <pc:sldChg chg="addSp delSp modSp add mod setBg delDesignElem">
        <pc:chgData name="Noritsuna Imamura" userId="5b2da16fa1785921" providerId="LiveId" clId="{16C2D587-6A87-42A3-9F02-332DD2FDB90B}" dt="2024-10-05T03:21:30.096" v="75" actId="26606"/>
        <pc:sldMkLst>
          <pc:docMk/>
          <pc:sldMk cId="1055798910" sldId="4471"/>
        </pc:sldMkLst>
      </pc:sldChg>
      <pc:sldChg chg="addSp delSp modSp add mod setBg delDesignElem">
        <pc:chgData name="Noritsuna Imamura" userId="5b2da16fa1785921" providerId="LiveId" clId="{16C2D587-6A87-42A3-9F02-332DD2FDB90B}" dt="2024-10-05T03:23:22.794" v="100" actId="1076"/>
        <pc:sldMkLst>
          <pc:docMk/>
          <pc:sldMk cId="3674435923" sldId="4472"/>
        </pc:sldMkLst>
      </pc:sldChg>
    </pc:docChg>
  </pc:docChgLst>
  <pc:docChgLst>
    <pc:chgData name="Noritsuna Imamura" userId="5b2da16fa1785921" providerId="LiveId" clId="{B234F951-88B8-4ADE-9F02-5A5DD565217E}"/>
    <pc:docChg chg="undo custSel addSld delSld modSld sldOrd">
      <pc:chgData name="Noritsuna Imamura" userId="5b2da16fa1785921" providerId="LiveId" clId="{B234F951-88B8-4ADE-9F02-5A5DD565217E}" dt="2024-11-13T00:19:52.736" v="2538"/>
      <pc:docMkLst>
        <pc:docMk/>
      </pc:docMkLst>
      <pc:sldChg chg="modSp mod">
        <pc:chgData name="Noritsuna Imamura" userId="5b2da16fa1785921" providerId="LiveId" clId="{B234F951-88B8-4ADE-9F02-5A5DD565217E}" dt="2024-11-11T21:19:22.441" v="152" actId="20577"/>
        <pc:sldMkLst>
          <pc:docMk/>
          <pc:sldMk cId="457667663" sldId="256"/>
        </pc:sldMkLst>
        <pc:spChg chg="mod">
          <ac:chgData name="Noritsuna Imamura" userId="5b2da16fa1785921" providerId="LiveId" clId="{B234F951-88B8-4ADE-9F02-5A5DD565217E}" dt="2024-11-11T21:19:22.441" v="152" actId="20577"/>
          <ac:spMkLst>
            <pc:docMk/>
            <pc:sldMk cId="457667663" sldId="256"/>
            <ac:spMk id="2" creationId="{F985B9EF-5891-44BD-296C-D3F4FB4314FA}"/>
          </ac:spMkLst>
        </pc:spChg>
        <pc:spChg chg="mod">
          <ac:chgData name="Noritsuna Imamura" userId="5b2da16fa1785921" providerId="LiveId" clId="{B234F951-88B8-4ADE-9F02-5A5DD565217E}" dt="2024-11-11T21:17:28.890" v="1" actId="27636"/>
          <ac:spMkLst>
            <pc:docMk/>
            <pc:sldMk cId="457667663" sldId="256"/>
            <ac:spMk id="3" creationId="{65EA143C-6BCF-C6CB-42E7-691F52B0855A}"/>
          </ac:spMkLst>
        </pc:spChg>
      </pc:sldChg>
      <pc:sldChg chg="add">
        <pc:chgData name="Noritsuna Imamura" userId="5b2da16fa1785921" providerId="LiveId" clId="{B234F951-88B8-4ADE-9F02-5A5DD565217E}" dt="2024-11-12T01:33:46.565" v="405"/>
        <pc:sldMkLst>
          <pc:docMk/>
          <pc:sldMk cId="1347820762" sldId="257"/>
        </pc:sldMkLst>
      </pc:sldChg>
      <pc:sldChg chg="addSp delSp modSp add mod ord setBg delDesignElem">
        <pc:chgData name="Noritsuna Imamura" userId="5b2da16fa1785921" providerId="LiveId" clId="{B234F951-88B8-4ADE-9F02-5A5DD565217E}" dt="2024-11-12T18:33:54.469" v="2088" actId="1036"/>
        <pc:sldMkLst>
          <pc:docMk/>
          <pc:sldMk cId="342297171" sldId="260"/>
        </pc:sldMkLst>
        <pc:spChg chg="mod">
          <ac:chgData name="Noritsuna Imamura" userId="5b2da16fa1785921" providerId="LiveId" clId="{B234F951-88B8-4ADE-9F02-5A5DD565217E}" dt="2024-11-12T18:33:31.758" v="2064" actId="26606"/>
          <ac:spMkLst>
            <pc:docMk/>
            <pc:sldMk cId="342297171" sldId="260"/>
            <ac:spMk id="2" creationId="{5BC69766-D1A0-23A8-F7AF-018E4E4C0EEB}"/>
          </ac:spMkLst>
        </pc:spChg>
        <pc:spChg chg="mod">
          <ac:chgData name="Noritsuna Imamura" userId="5b2da16fa1785921" providerId="LiveId" clId="{B234F951-88B8-4ADE-9F02-5A5DD565217E}" dt="2024-11-12T18:33:54.469" v="2088" actId="1036"/>
          <ac:spMkLst>
            <pc:docMk/>
            <pc:sldMk cId="342297171" sldId="260"/>
            <ac:spMk id="3" creationId="{9736A78A-B189-2E78-BB3D-1E6DE386C223}"/>
          </ac:spMkLst>
        </pc:spChg>
        <pc:spChg chg="add">
          <ac:chgData name="Noritsuna Imamura" userId="5b2da16fa1785921" providerId="LiveId" clId="{B234F951-88B8-4ADE-9F02-5A5DD565217E}" dt="2024-11-12T18:33:31.758" v="2064" actId="26606"/>
          <ac:spMkLst>
            <pc:docMk/>
            <pc:sldMk cId="342297171" sldId="260"/>
            <ac:spMk id="8" creationId="{DBF61EA3-B236-439E-9C0B-340980D56BEE}"/>
          </ac:spMkLst>
        </pc:spChg>
        <pc:spChg chg="add">
          <ac:chgData name="Noritsuna Imamura" userId="5b2da16fa1785921" providerId="LiveId" clId="{B234F951-88B8-4ADE-9F02-5A5DD565217E}" dt="2024-11-12T18:33:31.758" v="2064" actId="26606"/>
          <ac:spMkLst>
            <pc:docMk/>
            <pc:sldMk cId="342297171" sldId="260"/>
            <ac:spMk id="14" creationId="{E659831F-0D9A-4C63-9EBB-8435B85A440F}"/>
          </ac:spMkLst>
        </pc:spChg>
        <pc:grpChg chg="add">
          <ac:chgData name="Noritsuna Imamura" userId="5b2da16fa1785921" providerId="LiveId" clId="{B234F951-88B8-4ADE-9F02-5A5DD565217E}" dt="2024-11-12T18:33:31.758" v="2064" actId="26606"/>
          <ac:grpSpMkLst>
            <pc:docMk/>
            <pc:sldMk cId="342297171" sldId="260"/>
            <ac:grpSpMk id="10" creationId="{28FAF094-D087-493F-8DF9-A486C2D6BBAA}"/>
          </ac:grpSpMkLst>
        </pc:grpChg>
      </pc:sldChg>
      <pc:sldChg chg="ord">
        <pc:chgData name="Noritsuna Imamura" userId="5b2da16fa1785921" providerId="LiveId" clId="{B234F951-88B8-4ADE-9F02-5A5DD565217E}" dt="2024-11-12T18:29:50.280" v="2026"/>
        <pc:sldMkLst>
          <pc:docMk/>
          <pc:sldMk cId="3681333138" sldId="261"/>
        </pc:sldMkLst>
      </pc:sldChg>
      <pc:sldChg chg="addSp delSp modSp add del mod setBg delDesignElem">
        <pc:chgData name="Noritsuna Imamura" userId="5b2da16fa1785921" providerId="LiveId" clId="{B234F951-88B8-4ADE-9F02-5A5DD565217E}" dt="2024-11-12T17:31:46.732" v="1008" actId="47"/>
        <pc:sldMkLst>
          <pc:docMk/>
          <pc:sldMk cId="2928199701" sldId="263"/>
        </pc:sldMkLst>
      </pc:sldChg>
      <pc:sldChg chg="add del">
        <pc:chgData name="Noritsuna Imamura" userId="5b2da16fa1785921" providerId="LiveId" clId="{B234F951-88B8-4ADE-9F02-5A5DD565217E}" dt="2024-11-12T17:31:51.616" v="1009" actId="47"/>
        <pc:sldMkLst>
          <pc:docMk/>
          <pc:sldMk cId="1828057333" sldId="264"/>
        </pc:sldMkLst>
      </pc:sldChg>
      <pc:sldChg chg="delSp add del setBg delDesignElem">
        <pc:chgData name="Noritsuna Imamura" userId="5b2da16fa1785921" providerId="LiveId" clId="{B234F951-88B8-4ADE-9F02-5A5DD565217E}" dt="2024-11-12T01:35:44.202" v="416" actId="47"/>
        <pc:sldMkLst>
          <pc:docMk/>
          <pc:sldMk cId="2177795841" sldId="264"/>
        </pc:sldMkLst>
      </pc:sldChg>
      <pc:sldChg chg="delSp add del setBg delDesignElem">
        <pc:chgData name="Noritsuna Imamura" userId="5b2da16fa1785921" providerId="LiveId" clId="{B234F951-88B8-4ADE-9F02-5A5DD565217E}" dt="2024-11-12T01:35:44.202" v="416" actId="47"/>
        <pc:sldMkLst>
          <pc:docMk/>
          <pc:sldMk cId="2149814003" sldId="265"/>
        </pc:sldMkLst>
      </pc:sldChg>
      <pc:sldChg chg="delSp add del setBg delDesignElem">
        <pc:chgData name="Noritsuna Imamura" userId="5b2da16fa1785921" providerId="LiveId" clId="{B234F951-88B8-4ADE-9F02-5A5DD565217E}" dt="2024-11-12T01:35:44.202" v="416" actId="47"/>
        <pc:sldMkLst>
          <pc:docMk/>
          <pc:sldMk cId="3305697364" sldId="266"/>
        </pc:sldMkLst>
      </pc:sldChg>
      <pc:sldChg chg="del">
        <pc:chgData name="Noritsuna Imamura" userId="5b2da16fa1785921" providerId="LiveId" clId="{B234F951-88B8-4ADE-9F02-5A5DD565217E}" dt="2024-11-12T01:19:53.317" v="187" actId="47"/>
        <pc:sldMkLst>
          <pc:docMk/>
          <pc:sldMk cId="2913858401" sldId="272"/>
        </pc:sldMkLst>
      </pc:sldChg>
      <pc:sldChg chg="addSp delSp modSp add mod setBg delAnim">
        <pc:chgData name="Noritsuna Imamura" userId="5b2da16fa1785921" providerId="LiveId" clId="{B234F951-88B8-4ADE-9F02-5A5DD565217E}" dt="2024-11-12T17:21:21.664" v="709" actId="26606"/>
        <pc:sldMkLst>
          <pc:docMk/>
          <pc:sldMk cId="380209660" sldId="335"/>
        </pc:sldMkLst>
      </pc:sldChg>
      <pc:sldChg chg="addSp delSp modSp add mod setBg delDesignElem">
        <pc:chgData name="Noritsuna Imamura" userId="5b2da16fa1785921" providerId="LiveId" clId="{B234F951-88B8-4ADE-9F02-5A5DD565217E}" dt="2024-11-12T17:23:18.877" v="772" actId="1076"/>
        <pc:sldMkLst>
          <pc:docMk/>
          <pc:sldMk cId="652582140" sldId="338"/>
        </pc:sldMkLst>
        <pc:spChg chg="add mod">
          <ac:chgData name="Noritsuna Imamura" userId="5b2da16fa1785921" providerId="LiveId" clId="{B234F951-88B8-4ADE-9F02-5A5DD565217E}" dt="2024-11-12T17:23:10.898" v="770" actId="1076"/>
          <ac:spMkLst>
            <pc:docMk/>
            <pc:sldMk cId="652582140" sldId="338"/>
            <ac:spMk id="2" creationId="{957176DE-E0D6-28CD-79BB-DA2ED2842760}"/>
          </ac:spMkLst>
        </pc:spChg>
        <pc:spChg chg="mod">
          <ac:chgData name="Noritsuna Imamura" userId="5b2da16fa1785921" providerId="LiveId" clId="{B234F951-88B8-4ADE-9F02-5A5DD565217E}" dt="2024-11-12T17:23:18.877" v="772" actId="1076"/>
          <ac:spMkLst>
            <pc:docMk/>
            <pc:sldMk cId="652582140" sldId="338"/>
            <ac:spMk id="6" creationId="{9B9B2BD9-609A-9C4E-993A-5449F382AC40}"/>
          </ac:spMkLst>
        </pc:spChg>
        <pc:spChg chg="add">
          <ac:chgData name="Noritsuna Imamura" userId="5b2da16fa1785921" providerId="LiveId" clId="{B234F951-88B8-4ADE-9F02-5A5DD565217E}" dt="2024-11-12T17:21:34.437" v="710" actId="26606"/>
          <ac:spMkLst>
            <pc:docMk/>
            <pc:sldMk cId="652582140" sldId="338"/>
            <ac:spMk id="8" creationId="{47942995-B07F-4636-9A06-C6A104B260A8}"/>
          </ac:spMkLst>
        </pc:spChg>
        <pc:spChg chg="add">
          <ac:chgData name="Noritsuna Imamura" userId="5b2da16fa1785921" providerId="LiveId" clId="{B234F951-88B8-4ADE-9F02-5A5DD565217E}" dt="2024-11-12T17:21:34.437" v="710" actId="26606"/>
          <ac:spMkLst>
            <pc:docMk/>
            <pc:sldMk cId="652582140" sldId="338"/>
            <ac:spMk id="18" creationId="{B81933D1-5615-42C7-9C0B-4EB7105CCE2D}"/>
          </ac:spMkLst>
        </pc:spChg>
        <pc:spChg chg="add">
          <ac:chgData name="Noritsuna Imamura" userId="5b2da16fa1785921" providerId="LiveId" clId="{B234F951-88B8-4ADE-9F02-5A5DD565217E}" dt="2024-11-12T17:21:34.437" v="710" actId="26606"/>
          <ac:spMkLst>
            <pc:docMk/>
            <pc:sldMk cId="652582140" sldId="338"/>
            <ac:spMk id="20" creationId="{19C9EAEA-39D0-4B0E-A0EB-51E7B26740B1}"/>
          </ac:spMkLst>
        </pc:spChg>
        <pc:grpChg chg="add">
          <ac:chgData name="Noritsuna Imamura" userId="5b2da16fa1785921" providerId="LiveId" clId="{B234F951-88B8-4ADE-9F02-5A5DD565217E}" dt="2024-11-12T17:21:34.437" v="710" actId="26606"/>
          <ac:grpSpMkLst>
            <pc:docMk/>
            <pc:sldMk cId="652582140" sldId="338"/>
            <ac:grpSpMk id="9" creationId="{032D8612-31EB-44CF-A1D0-14FD4C705424}"/>
          </ac:grpSpMkLst>
        </pc:grpChg>
        <pc:picChg chg="mod ord">
          <ac:chgData name="Noritsuna Imamura" userId="5b2da16fa1785921" providerId="LiveId" clId="{B234F951-88B8-4ADE-9F02-5A5DD565217E}" dt="2024-11-12T17:21:34.437" v="710" actId="26606"/>
          <ac:picMkLst>
            <pc:docMk/>
            <pc:sldMk cId="652582140" sldId="338"/>
            <ac:picMk id="5" creationId="{D37F7FD7-1608-3360-A1D4-D9D1511612F6}"/>
          </ac:picMkLst>
        </pc:picChg>
      </pc:sldChg>
      <pc:sldChg chg="delSp add ord setBg delDesignElem">
        <pc:chgData name="Noritsuna Imamura" userId="5b2da16fa1785921" providerId="LiveId" clId="{B234F951-88B8-4ADE-9F02-5A5DD565217E}" dt="2024-11-12T18:35:38.257" v="2120"/>
        <pc:sldMkLst>
          <pc:docMk/>
          <pc:sldMk cId="1384968569" sldId="362"/>
        </pc:sldMkLst>
      </pc:sldChg>
      <pc:sldChg chg="del">
        <pc:chgData name="Noritsuna Imamura" userId="5b2da16fa1785921" providerId="LiveId" clId="{B234F951-88B8-4ADE-9F02-5A5DD565217E}" dt="2024-11-12T01:19:53.317" v="187" actId="47"/>
        <pc:sldMkLst>
          <pc:docMk/>
          <pc:sldMk cId="1023953252" sldId="404"/>
        </pc:sldMkLst>
      </pc:sldChg>
      <pc:sldChg chg="del">
        <pc:chgData name="Noritsuna Imamura" userId="5b2da16fa1785921" providerId="LiveId" clId="{B234F951-88B8-4ADE-9F02-5A5DD565217E}" dt="2024-11-12T01:19:53.317" v="187" actId="47"/>
        <pc:sldMkLst>
          <pc:docMk/>
          <pc:sldMk cId="2741200683" sldId="406"/>
        </pc:sldMkLst>
      </pc:sldChg>
      <pc:sldChg chg="del">
        <pc:chgData name="Noritsuna Imamura" userId="5b2da16fa1785921" providerId="LiveId" clId="{B234F951-88B8-4ADE-9F02-5A5DD565217E}" dt="2024-11-12T01:19:53.317" v="187" actId="47"/>
        <pc:sldMkLst>
          <pc:docMk/>
          <pc:sldMk cId="2236050019" sldId="551"/>
        </pc:sldMkLst>
      </pc:sldChg>
      <pc:sldChg chg="del">
        <pc:chgData name="Noritsuna Imamura" userId="5b2da16fa1785921" providerId="LiveId" clId="{B234F951-88B8-4ADE-9F02-5A5DD565217E}" dt="2024-11-12T01:19:53.317" v="187" actId="47"/>
        <pc:sldMkLst>
          <pc:docMk/>
          <pc:sldMk cId="3394408441" sldId="552"/>
        </pc:sldMkLst>
      </pc:sldChg>
      <pc:sldChg chg="del">
        <pc:chgData name="Noritsuna Imamura" userId="5b2da16fa1785921" providerId="LiveId" clId="{B234F951-88B8-4ADE-9F02-5A5DD565217E}" dt="2024-11-12T01:19:53.317" v="187" actId="47"/>
        <pc:sldMkLst>
          <pc:docMk/>
          <pc:sldMk cId="1143504757" sldId="553"/>
        </pc:sldMkLst>
      </pc:sldChg>
      <pc:sldChg chg="del">
        <pc:chgData name="Noritsuna Imamura" userId="5b2da16fa1785921" providerId="LiveId" clId="{B234F951-88B8-4ADE-9F02-5A5DD565217E}" dt="2024-11-12T01:19:53.317" v="187" actId="47"/>
        <pc:sldMkLst>
          <pc:docMk/>
          <pc:sldMk cId="3332906082" sldId="554"/>
        </pc:sldMkLst>
      </pc:sldChg>
      <pc:sldChg chg="del">
        <pc:chgData name="Noritsuna Imamura" userId="5b2da16fa1785921" providerId="LiveId" clId="{B234F951-88B8-4ADE-9F02-5A5DD565217E}" dt="2024-11-12T01:19:53.317" v="187" actId="47"/>
        <pc:sldMkLst>
          <pc:docMk/>
          <pc:sldMk cId="1371337267" sldId="555"/>
        </pc:sldMkLst>
      </pc:sldChg>
      <pc:sldChg chg="modSp mod ord">
        <pc:chgData name="Noritsuna Imamura" userId="5b2da16fa1785921" providerId="LiveId" clId="{B234F951-88B8-4ADE-9F02-5A5DD565217E}" dt="2024-11-12T18:29:45.139" v="2024" actId="20577"/>
        <pc:sldMkLst>
          <pc:docMk/>
          <pc:sldMk cId="2144489418" sldId="4422"/>
        </pc:sldMkLst>
        <pc:spChg chg="mod">
          <ac:chgData name="Noritsuna Imamura" userId="5b2da16fa1785921" providerId="LiveId" clId="{B234F951-88B8-4ADE-9F02-5A5DD565217E}" dt="2024-11-12T18:29:45.139" v="2024" actId="20577"/>
          <ac:spMkLst>
            <pc:docMk/>
            <pc:sldMk cId="2144489418" sldId="4422"/>
            <ac:spMk id="2" creationId="{08E7B0CE-264C-4E0A-450C-812D74266236}"/>
          </ac:spMkLst>
        </pc:spChg>
      </pc:sldChg>
      <pc:sldChg chg="ord">
        <pc:chgData name="Noritsuna Imamura" userId="5b2da16fa1785921" providerId="LiveId" clId="{B234F951-88B8-4ADE-9F02-5A5DD565217E}" dt="2024-11-12T18:01:46.189" v="2007"/>
        <pc:sldMkLst>
          <pc:docMk/>
          <pc:sldMk cId="4247265328" sldId="4424"/>
        </pc:sldMkLst>
      </pc:sldChg>
      <pc:sldChg chg="delSp add setBg delDesignElem">
        <pc:chgData name="Noritsuna Imamura" userId="5b2da16fa1785921" providerId="LiveId" clId="{B234F951-88B8-4ADE-9F02-5A5DD565217E}" dt="2024-11-12T01:16:41.114" v="181"/>
        <pc:sldMkLst>
          <pc:docMk/>
          <pc:sldMk cId="37882627" sldId="4425"/>
        </pc:sldMkLst>
      </pc:sldChg>
      <pc:sldChg chg="ord">
        <pc:chgData name="Noritsuna Imamura" userId="5b2da16fa1785921" providerId="LiveId" clId="{B234F951-88B8-4ADE-9F02-5A5DD565217E}" dt="2024-11-12T18:01:46.189" v="2007"/>
        <pc:sldMkLst>
          <pc:docMk/>
          <pc:sldMk cId="3800199212" sldId="4426"/>
        </pc:sldMkLst>
      </pc:sldChg>
      <pc:sldChg chg="ord">
        <pc:chgData name="Noritsuna Imamura" userId="5b2da16fa1785921" providerId="LiveId" clId="{B234F951-88B8-4ADE-9F02-5A5DD565217E}" dt="2024-11-12T18:01:46.189" v="2007"/>
        <pc:sldMkLst>
          <pc:docMk/>
          <pc:sldMk cId="2442622992" sldId="4427"/>
        </pc:sldMkLst>
      </pc:sldChg>
      <pc:sldChg chg="delSp add setBg delDesignElem">
        <pc:chgData name="Noritsuna Imamura" userId="5b2da16fa1785921" providerId="LiveId" clId="{B234F951-88B8-4ADE-9F02-5A5DD565217E}" dt="2024-11-12T01:16:41.114" v="181"/>
        <pc:sldMkLst>
          <pc:docMk/>
          <pc:sldMk cId="1071822107" sldId="4430"/>
        </pc:sldMkLst>
      </pc:sldChg>
      <pc:sldChg chg="delSp add setBg delDesignElem">
        <pc:chgData name="Noritsuna Imamura" userId="5b2da16fa1785921" providerId="LiveId" clId="{B234F951-88B8-4ADE-9F02-5A5DD565217E}" dt="2024-11-12T01:16:41.114" v="181"/>
        <pc:sldMkLst>
          <pc:docMk/>
          <pc:sldMk cId="3685501058" sldId="4431"/>
        </pc:sldMkLst>
      </pc:sldChg>
      <pc:sldChg chg="delSp add setBg delDesignElem">
        <pc:chgData name="Noritsuna Imamura" userId="5b2da16fa1785921" providerId="LiveId" clId="{B234F951-88B8-4ADE-9F02-5A5DD565217E}" dt="2024-11-12T01:16:41.114" v="181"/>
        <pc:sldMkLst>
          <pc:docMk/>
          <pc:sldMk cId="3808600494" sldId="4432"/>
        </pc:sldMkLst>
      </pc:sldChg>
      <pc:sldChg chg="delSp add setBg delDesignElem">
        <pc:chgData name="Noritsuna Imamura" userId="5b2da16fa1785921" providerId="LiveId" clId="{B234F951-88B8-4ADE-9F02-5A5DD565217E}" dt="2024-11-12T01:16:41.114" v="181"/>
        <pc:sldMkLst>
          <pc:docMk/>
          <pc:sldMk cId="3417012652" sldId="4434"/>
        </pc:sldMkLst>
      </pc:sldChg>
      <pc:sldChg chg="delSp add setBg delDesignElem">
        <pc:chgData name="Noritsuna Imamura" userId="5b2da16fa1785921" providerId="LiveId" clId="{B234F951-88B8-4ADE-9F02-5A5DD565217E}" dt="2024-11-12T01:16:41.114" v="181"/>
        <pc:sldMkLst>
          <pc:docMk/>
          <pc:sldMk cId="981796221" sldId="4435"/>
        </pc:sldMkLst>
      </pc:sldChg>
      <pc:sldChg chg="delSp add setBg delDesignElem">
        <pc:chgData name="Noritsuna Imamura" userId="5b2da16fa1785921" providerId="LiveId" clId="{B234F951-88B8-4ADE-9F02-5A5DD565217E}" dt="2024-11-12T01:16:41.114" v="181"/>
        <pc:sldMkLst>
          <pc:docMk/>
          <pc:sldMk cId="2489702993" sldId="4436"/>
        </pc:sldMkLst>
      </pc:sldChg>
      <pc:sldChg chg="delSp add setBg delDesignElem">
        <pc:chgData name="Noritsuna Imamura" userId="5b2da16fa1785921" providerId="LiveId" clId="{B234F951-88B8-4ADE-9F02-5A5DD565217E}" dt="2024-11-12T01:16:41.114" v="181"/>
        <pc:sldMkLst>
          <pc:docMk/>
          <pc:sldMk cId="2304206290" sldId="4437"/>
        </pc:sldMkLst>
      </pc:sldChg>
      <pc:sldChg chg="delSp add setBg delDesignElem">
        <pc:chgData name="Noritsuna Imamura" userId="5b2da16fa1785921" providerId="LiveId" clId="{B234F951-88B8-4ADE-9F02-5A5DD565217E}" dt="2024-11-12T01:16:41.114" v="181"/>
        <pc:sldMkLst>
          <pc:docMk/>
          <pc:sldMk cId="2390661157" sldId="4438"/>
        </pc:sldMkLst>
      </pc:sldChg>
      <pc:sldChg chg="delSp add setBg delDesignElem">
        <pc:chgData name="Noritsuna Imamura" userId="5b2da16fa1785921" providerId="LiveId" clId="{B234F951-88B8-4ADE-9F02-5A5DD565217E}" dt="2024-11-12T01:16:41.114" v="181"/>
        <pc:sldMkLst>
          <pc:docMk/>
          <pc:sldMk cId="3945306707" sldId="4439"/>
        </pc:sldMkLst>
      </pc:sldChg>
      <pc:sldChg chg="delSp add setBg delDesignElem">
        <pc:chgData name="Noritsuna Imamura" userId="5b2da16fa1785921" providerId="LiveId" clId="{B234F951-88B8-4ADE-9F02-5A5DD565217E}" dt="2024-11-12T01:16:41.114" v="181"/>
        <pc:sldMkLst>
          <pc:docMk/>
          <pc:sldMk cId="626813892" sldId="4442"/>
        </pc:sldMkLst>
      </pc:sldChg>
      <pc:sldChg chg="delSp add setBg delDesignElem">
        <pc:chgData name="Noritsuna Imamura" userId="5b2da16fa1785921" providerId="LiveId" clId="{B234F951-88B8-4ADE-9F02-5A5DD565217E}" dt="2024-11-12T01:16:41.114" v="181"/>
        <pc:sldMkLst>
          <pc:docMk/>
          <pc:sldMk cId="372507616" sldId="4443"/>
        </pc:sldMkLst>
      </pc:sldChg>
      <pc:sldChg chg="delSp add setBg delDesignElem">
        <pc:chgData name="Noritsuna Imamura" userId="5b2da16fa1785921" providerId="LiveId" clId="{B234F951-88B8-4ADE-9F02-5A5DD565217E}" dt="2024-11-12T01:16:41.114" v="181"/>
        <pc:sldMkLst>
          <pc:docMk/>
          <pc:sldMk cId="2254288693" sldId="4444"/>
        </pc:sldMkLst>
      </pc:sldChg>
      <pc:sldChg chg="delSp add setBg delDesignElem">
        <pc:chgData name="Noritsuna Imamura" userId="5b2da16fa1785921" providerId="LiveId" clId="{B234F951-88B8-4ADE-9F02-5A5DD565217E}" dt="2024-11-12T01:16:41.114" v="181"/>
        <pc:sldMkLst>
          <pc:docMk/>
          <pc:sldMk cId="1942650641" sldId="4445"/>
        </pc:sldMkLst>
      </pc:sldChg>
      <pc:sldChg chg="delSp add setBg delDesignElem">
        <pc:chgData name="Noritsuna Imamura" userId="5b2da16fa1785921" providerId="LiveId" clId="{B234F951-88B8-4ADE-9F02-5A5DD565217E}" dt="2024-11-12T01:16:41.114" v="181"/>
        <pc:sldMkLst>
          <pc:docMk/>
          <pc:sldMk cId="1447379674" sldId="4446"/>
        </pc:sldMkLst>
      </pc:sldChg>
      <pc:sldChg chg="add">
        <pc:chgData name="Noritsuna Imamura" userId="5b2da16fa1785921" providerId="LiveId" clId="{B234F951-88B8-4ADE-9F02-5A5DD565217E}" dt="2024-11-12T01:22:27.455" v="192"/>
        <pc:sldMkLst>
          <pc:docMk/>
          <pc:sldMk cId="3431065308" sldId="4449"/>
        </pc:sldMkLst>
      </pc:sldChg>
      <pc:sldChg chg="delSp add setBg delDesignElem">
        <pc:chgData name="Noritsuna Imamura" userId="5b2da16fa1785921" providerId="LiveId" clId="{B234F951-88B8-4ADE-9F02-5A5DD565217E}" dt="2024-11-12T01:16:41.114" v="181"/>
        <pc:sldMkLst>
          <pc:docMk/>
          <pc:sldMk cId="2459494647" sldId="4463"/>
        </pc:sldMkLst>
      </pc:sldChg>
      <pc:sldChg chg="delSp add mod setBg delDesignElem">
        <pc:chgData name="Noritsuna Imamura" userId="5b2da16fa1785921" providerId="LiveId" clId="{B234F951-88B8-4ADE-9F02-5A5DD565217E}" dt="2024-11-12T01:18:16.217" v="186" actId="478"/>
        <pc:sldMkLst>
          <pc:docMk/>
          <pc:sldMk cId="2083800132" sldId="4466"/>
        </pc:sldMkLst>
      </pc:sldChg>
      <pc:sldChg chg="add del">
        <pc:chgData name="Noritsuna Imamura" userId="5b2da16fa1785921" providerId="LiveId" clId="{B234F951-88B8-4ADE-9F02-5A5DD565217E}" dt="2024-11-12T01:16:15.819" v="154" actId="2890"/>
        <pc:sldMkLst>
          <pc:docMk/>
          <pc:sldMk cId="688386746" sldId="4473"/>
        </pc:sldMkLst>
      </pc:sldChg>
      <pc:sldChg chg="addSp delSp modSp add mod setBg delDesignElem">
        <pc:chgData name="Noritsuna Imamura" userId="5b2da16fa1785921" providerId="LiveId" clId="{B234F951-88B8-4ADE-9F02-5A5DD565217E}" dt="2024-11-12T01:16:59.989" v="182" actId="26606"/>
        <pc:sldMkLst>
          <pc:docMk/>
          <pc:sldMk cId="1484383618" sldId="4476"/>
        </pc:sldMkLst>
      </pc:sldChg>
      <pc:sldChg chg="delSp add setBg delDesignElem">
        <pc:chgData name="Noritsuna Imamura" userId="5b2da16fa1785921" providerId="LiveId" clId="{B234F951-88B8-4ADE-9F02-5A5DD565217E}" dt="2024-11-12T01:16:41.114" v="181"/>
        <pc:sldMkLst>
          <pc:docMk/>
          <pc:sldMk cId="2460053199" sldId="4477"/>
        </pc:sldMkLst>
      </pc:sldChg>
      <pc:sldChg chg="add">
        <pc:chgData name="Noritsuna Imamura" userId="5b2da16fa1785921" providerId="LiveId" clId="{B234F951-88B8-4ADE-9F02-5A5DD565217E}" dt="2024-11-12T01:16:41.114" v="181"/>
        <pc:sldMkLst>
          <pc:docMk/>
          <pc:sldMk cId="1214708309" sldId="4478"/>
        </pc:sldMkLst>
      </pc:sldChg>
      <pc:sldChg chg="delSp add setBg delDesignElem">
        <pc:chgData name="Noritsuna Imamura" userId="5b2da16fa1785921" providerId="LiveId" clId="{B234F951-88B8-4ADE-9F02-5A5DD565217E}" dt="2024-11-12T01:16:41.114" v="181"/>
        <pc:sldMkLst>
          <pc:docMk/>
          <pc:sldMk cId="3377976654" sldId="4479"/>
        </pc:sldMkLst>
      </pc:sldChg>
      <pc:sldChg chg="add">
        <pc:chgData name="Noritsuna Imamura" userId="5b2da16fa1785921" providerId="LiveId" clId="{B234F951-88B8-4ADE-9F02-5A5DD565217E}" dt="2024-11-12T01:16:41.114" v="181"/>
        <pc:sldMkLst>
          <pc:docMk/>
          <pc:sldMk cId="936911519" sldId="4481"/>
        </pc:sldMkLst>
      </pc:sldChg>
      <pc:sldChg chg="delSp add setBg delDesignElem">
        <pc:chgData name="Noritsuna Imamura" userId="5b2da16fa1785921" providerId="LiveId" clId="{B234F951-88B8-4ADE-9F02-5A5DD565217E}" dt="2024-11-12T01:16:41.114" v="181"/>
        <pc:sldMkLst>
          <pc:docMk/>
          <pc:sldMk cId="4053548564" sldId="4482"/>
        </pc:sldMkLst>
      </pc:sldChg>
      <pc:sldChg chg="delSp add setBg delDesignElem">
        <pc:chgData name="Noritsuna Imamura" userId="5b2da16fa1785921" providerId="LiveId" clId="{B234F951-88B8-4ADE-9F02-5A5DD565217E}" dt="2024-11-12T01:16:41.114" v="181"/>
        <pc:sldMkLst>
          <pc:docMk/>
          <pc:sldMk cId="3271202963" sldId="4483"/>
        </pc:sldMkLst>
      </pc:sldChg>
      <pc:sldChg chg="add">
        <pc:chgData name="Noritsuna Imamura" userId="5b2da16fa1785921" providerId="LiveId" clId="{B234F951-88B8-4ADE-9F02-5A5DD565217E}" dt="2024-11-12T01:16:41.114" v="181"/>
        <pc:sldMkLst>
          <pc:docMk/>
          <pc:sldMk cId="2688144880" sldId="4484"/>
        </pc:sldMkLst>
      </pc:sldChg>
      <pc:sldChg chg="delSp add setBg delDesignElem">
        <pc:chgData name="Noritsuna Imamura" userId="5b2da16fa1785921" providerId="LiveId" clId="{B234F951-88B8-4ADE-9F02-5A5DD565217E}" dt="2024-11-12T01:16:41.114" v="181"/>
        <pc:sldMkLst>
          <pc:docMk/>
          <pc:sldMk cId="4149693938" sldId="4485"/>
        </pc:sldMkLst>
      </pc:sldChg>
      <pc:sldChg chg="add">
        <pc:chgData name="Noritsuna Imamura" userId="5b2da16fa1785921" providerId="LiveId" clId="{B234F951-88B8-4ADE-9F02-5A5DD565217E}" dt="2024-11-12T01:16:41.114" v="181"/>
        <pc:sldMkLst>
          <pc:docMk/>
          <pc:sldMk cId="1240743296" sldId="4486"/>
        </pc:sldMkLst>
      </pc:sldChg>
      <pc:sldChg chg="add setBg modAnim">
        <pc:chgData name="Noritsuna Imamura" userId="5b2da16fa1785921" providerId="LiveId" clId="{B234F951-88B8-4ADE-9F02-5A5DD565217E}" dt="2024-11-12T18:02:33.872" v="2010"/>
        <pc:sldMkLst>
          <pc:docMk/>
          <pc:sldMk cId="1835671672" sldId="4487"/>
        </pc:sldMkLst>
      </pc:sldChg>
      <pc:sldChg chg="delSp add setBg delDesignElem">
        <pc:chgData name="Noritsuna Imamura" userId="5b2da16fa1785921" providerId="LiveId" clId="{B234F951-88B8-4ADE-9F02-5A5DD565217E}" dt="2024-11-12T01:16:41.114" v="181"/>
        <pc:sldMkLst>
          <pc:docMk/>
          <pc:sldMk cId="1666582390" sldId="4488"/>
        </pc:sldMkLst>
      </pc:sldChg>
      <pc:sldChg chg="delSp add setBg delDesignElem">
        <pc:chgData name="Noritsuna Imamura" userId="5b2da16fa1785921" providerId="LiveId" clId="{B234F951-88B8-4ADE-9F02-5A5DD565217E}" dt="2024-11-12T01:16:41.114" v="181"/>
        <pc:sldMkLst>
          <pc:docMk/>
          <pc:sldMk cId="3844662413" sldId="4489"/>
        </pc:sldMkLst>
      </pc:sldChg>
      <pc:sldChg chg="delSp add setBg delDesignElem">
        <pc:chgData name="Noritsuna Imamura" userId="5b2da16fa1785921" providerId="LiveId" clId="{B234F951-88B8-4ADE-9F02-5A5DD565217E}" dt="2024-11-12T01:16:41.114" v="181"/>
        <pc:sldMkLst>
          <pc:docMk/>
          <pc:sldMk cId="483351183" sldId="4490"/>
        </pc:sldMkLst>
      </pc:sldChg>
      <pc:sldChg chg="addSp delSp add del setBg delDesignElem">
        <pc:chgData name="Noritsuna Imamura" userId="5b2da16fa1785921" providerId="LiveId" clId="{B234F951-88B8-4ADE-9F02-5A5DD565217E}" dt="2024-11-12T01:17:56.922" v="185"/>
        <pc:sldMkLst>
          <pc:docMk/>
          <pc:sldMk cId="1526144379" sldId="4491"/>
        </pc:sldMkLst>
      </pc:sldChg>
      <pc:sldChg chg="add ord">
        <pc:chgData name="Noritsuna Imamura" userId="5b2da16fa1785921" providerId="LiveId" clId="{B234F951-88B8-4ADE-9F02-5A5DD565217E}" dt="2024-11-12T18:28:45.769" v="2018"/>
        <pc:sldMkLst>
          <pc:docMk/>
          <pc:sldMk cId="2974706480" sldId="4491"/>
        </pc:sldMkLst>
      </pc:sldChg>
      <pc:sldChg chg="add ord">
        <pc:chgData name="Noritsuna Imamura" userId="5b2da16fa1785921" providerId="LiveId" clId="{B234F951-88B8-4ADE-9F02-5A5DD565217E}" dt="2024-11-12T18:28:45.769" v="2018"/>
        <pc:sldMkLst>
          <pc:docMk/>
          <pc:sldMk cId="3855897793" sldId="4496"/>
        </pc:sldMkLst>
      </pc:sldChg>
      <pc:sldChg chg="add">
        <pc:chgData name="Noritsuna Imamura" userId="5b2da16fa1785921" providerId="LiveId" clId="{B234F951-88B8-4ADE-9F02-5A5DD565217E}" dt="2024-11-12T01:23:22.962" v="195"/>
        <pc:sldMkLst>
          <pc:docMk/>
          <pc:sldMk cId="1836110538" sldId="4507"/>
        </pc:sldMkLst>
      </pc:sldChg>
      <pc:sldChg chg="add del">
        <pc:chgData name="Noritsuna Imamura" userId="5b2da16fa1785921" providerId="LiveId" clId="{B234F951-88B8-4ADE-9F02-5A5DD565217E}" dt="2024-11-12T18:40:04.541" v="2227" actId="47"/>
        <pc:sldMkLst>
          <pc:docMk/>
          <pc:sldMk cId="717984346" sldId="4510"/>
        </pc:sldMkLst>
      </pc:sldChg>
      <pc:sldChg chg="addSp modSp add mod">
        <pc:chgData name="Noritsuna Imamura" userId="5b2da16fa1785921" providerId="LiveId" clId="{B234F951-88B8-4ADE-9F02-5A5DD565217E}" dt="2024-11-12T18:40:02.172" v="2226" actId="1076"/>
        <pc:sldMkLst>
          <pc:docMk/>
          <pc:sldMk cId="419342532" sldId="4511"/>
        </pc:sldMkLst>
      </pc:sldChg>
      <pc:sldChg chg="add">
        <pc:chgData name="Noritsuna Imamura" userId="5b2da16fa1785921" providerId="LiveId" clId="{B234F951-88B8-4ADE-9F02-5A5DD565217E}" dt="2024-11-12T01:22:00.613" v="189"/>
        <pc:sldMkLst>
          <pc:docMk/>
          <pc:sldMk cId="4142800669" sldId="4519"/>
        </pc:sldMkLst>
      </pc:sldChg>
      <pc:sldChg chg="add">
        <pc:chgData name="Noritsuna Imamura" userId="5b2da16fa1785921" providerId="LiveId" clId="{B234F951-88B8-4ADE-9F02-5A5DD565217E}" dt="2024-11-12T01:22:33.716" v="193"/>
        <pc:sldMkLst>
          <pc:docMk/>
          <pc:sldMk cId="3582053398" sldId="4520"/>
        </pc:sldMkLst>
      </pc:sldChg>
      <pc:sldChg chg="addSp modSp add mod ord setBg">
        <pc:chgData name="Noritsuna Imamura" userId="5b2da16fa1785921" providerId="LiveId" clId="{B234F951-88B8-4ADE-9F02-5A5DD565217E}" dt="2024-11-12T18:40:38.547" v="2229" actId="26606"/>
        <pc:sldMkLst>
          <pc:docMk/>
          <pc:sldMk cId="388148304" sldId="4521"/>
        </pc:sldMkLst>
      </pc:sldChg>
      <pc:sldChg chg="add del">
        <pc:chgData name="Noritsuna Imamura" userId="5b2da16fa1785921" providerId="LiveId" clId="{B234F951-88B8-4ADE-9F02-5A5DD565217E}" dt="2024-11-12T01:25:20.117" v="201"/>
        <pc:sldMkLst>
          <pc:docMk/>
          <pc:sldMk cId="3009511956" sldId="4522"/>
        </pc:sldMkLst>
      </pc:sldChg>
      <pc:sldChg chg="add del">
        <pc:chgData name="Noritsuna Imamura" userId="5b2da16fa1785921" providerId="LiveId" clId="{B234F951-88B8-4ADE-9F02-5A5DD565217E}" dt="2024-11-12T01:25:16.697" v="199"/>
        <pc:sldMkLst>
          <pc:docMk/>
          <pc:sldMk cId="3263231503" sldId="4522"/>
        </pc:sldMkLst>
      </pc:sldChg>
      <pc:sldChg chg="delSp add mod">
        <pc:chgData name="Noritsuna Imamura" userId="5b2da16fa1785921" providerId="LiveId" clId="{B234F951-88B8-4ADE-9F02-5A5DD565217E}" dt="2024-11-12T18:37:50.309" v="2203" actId="478"/>
        <pc:sldMkLst>
          <pc:docMk/>
          <pc:sldMk cId="3281046227" sldId="4522"/>
        </pc:sldMkLst>
      </pc:sldChg>
      <pc:sldChg chg="add del">
        <pc:chgData name="Noritsuna Imamura" userId="5b2da16fa1785921" providerId="LiveId" clId="{B234F951-88B8-4ADE-9F02-5A5DD565217E}" dt="2024-11-12T01:25:27.547" v="203"/>
        <pc:sldMkLst>
          <pc:docMk/>
          <pc:sldMk cId="4027678446" sldId="4522"/>
        </pc:sldMkLst>
      </pc:sldChg>
      <pc:sldChg chg="delSp add setBg delDesignElem">
        <pc:chgData name="Noritsuna Imamura" userId="5b2da16fa1785921" providerId="LiveId" clId="{B234F951-88B8-4ADE-9F02-5A5DD565217E}" dt="2024-11-12T01:26:39.806" v="207"/>
        <pc:sldMkLst>
          <pc:docMk/>
          <pc:sldMk cId="2832259459" sldId="4523"/>
        </pc:sldMkLst>
      </pc:sldChg>
      <pc:sldChg chg="addSp modSp new mod">
        <pc:chgData name="Noritsuna Imamura" userId="5b2da16fa1785921" providerId="LiveId" clId="{B234F951-88B8-4ADE-9F02-5A5DD565217E}" dt="2024-11-12T17:38:00.002" v="1292" actId="14100"/>
        <pc:sldMkLst>
          <pc:docMk/>
          <pc:sldMk cId="3054844838" sldId="4524"/>
        </pc:sldMkLst>
        <pc:spChg chg="mod">
          <ac:chgData name="Noritsuna Imamura" userId="5b2da16fa1785921" providerId="LiveId" clId="{B234F951-88B8-4ADE-9F02-5A5DD565217E}" dt="2024-11-12T01:29:13.512" v="300" actId="20577"/>
          <ac:spMkLst>
            <pc:docMk/>
            <pc:sldMk cId="3054844838" sldId="4524"/>
            <ac:spMk id="2" creationId="{5ED2A5E9-91F1-968C-38A3-DA9D0A952449}"/>
          </ac:spMkLst>
        </pc:spChg>
        <pc:spChg chg="mod">
          <ac:chgData name="Noritsuna Imamura" userId="5b2da16fa1785921" providerId="LiveId" clId="{B234F951-88B8-4ADE-9F02-5A5DD565217E}" dt="2024-11-12T17:38:00.002" v="1292" actId="14100"/>
          <ac:spMkLst>
            <pc:docMk/>
            <pc:sldMk cId="3054844838" sldId="4524"/>
            <ac:spMk id="3" creationId="{A95BE33F-6379-9AFF-6D10-6077D1E6697D}"/>
          </ac:spMkLst>
        </pc:spChg>
        <pc:picChg chg="add mod">
          <ac:chgData name="Noritsuna Imamura" userId="5b2da16fa1785921" providerId="LiveId" clId="{B234F951-88B8-4ADE-9F02-5A5DD565217E}" dt="2024-11-12T01:27:17.925" v="213"/>
          <ac:picMkLst>
            <pc:docMk/>
            <pc:sldMk cId="3054844838" sldId="4524"/>
            <ac:picMk id="4" creationId="{56BA176A-FBB2-7999-C493-BDCAACBFC87D}"/>
          </ac:picMkLst>
        </pc:picChg>
      </pc:sldChg>
      <pc:sldChg chg="addSp modSp new mod">
        <pc:chgData name="Noritsuna Imamura" userId="5b2da16fa1785921" providerId="LiveId" clId="{B234F951-88B8-4ADE-9F02-5A5DD565217E}" dt="2024-11-12T17:51:27.193" v="1650" actId="20577"/>
        <pc:sldMkLst>
          <pc:docMk/>
          <pc:sldMk cId="769980419" sldId="4525"/>
        </pc:sldMkLst>
        <pc:spChg chg="mod">
          <ac:chgData name="Noritsuna Imamura" userId="5b2da16fa1785921" providerId="LiveId" clId="{B234F951-88B8-4ADE-9F02-5A5DD565217E}" dt="2024-11-12T17:51:27.193" v="1650" actId="20577"/>
          <ac:spMkLst>
            <pc:docMk/>
            <pc:sldMk cId="769980419" sldId="4525"/>
            <ac:spMk id="2" creationId="{94000305-ED65-8A70-9453-FE0DCF4A3B9C}"/>
          </ac:spMkLst>
        </pc:spChg>
        <pc:spChg chg="mod">
          <ac:chgData name="Noritsuna Imamura" userId="5b2da16fa1785921" providerId="LiveId" clId="{B234F951-88B8-4ADE-9F02-5A5DD565217E}" dt="2024-11-12T17:51:05.631" v="1639" actId="20577"/>
          <ac:spMkLst>
            <pc:docMk/>
            <pc:sldMk cId="769980419" sldId="4525"/>
            <ac:spMk id="3" creationId="{7D478217-C4BD-3C5D-102C-39DD71C6EE52}"/>
          </ac:spMkLst>
        </pc:spChg>
        <pc:picChg chg="add mod">
          <ac:chgData name="Noritsuna Imamura" userId="5b2da16fa1785921" providerId="LiveId" clId="{B234F951-88B8-4ADE-9F02-5A5DD565217E}" dt="2024-11-12T01:27:36.559" v="215"/>
          <ac:picMkLst>
            <pc:docMk/>
            <pc:sldMk cId="769980419" sldId="4525"/>
            <ac:picMk id="4" creationId="{FEB27D92-C764-2776-A3A9-6E75B5540A2A}"/>
          </ac:picMkLst>
        </pc:picChg>
        <pc:picChg chg="add mod">
          <ac:chgData name="Noritsuna Imamura" userId="5b2da16fa1785921" providerId="LiveId" clId="{B234F951-88B8-4ADE-9F02-5A5DD565217E}" dt="2024-11-12T17:49:18.412" v="1593" actId="14100"/>
          <ac:picMkLst>
            <pc:docMk/>
            <pc:sldMk cId="769980419" sldId="4525"/>
            <ac:picMk id="5" creationId="{570CFEBD-C256-2FF6-EEDF-49541E994170}"/>
          </ac:picMkLst>
        </pc:picChg>
      </pc:sldChg>
      <pc:sldChg chg="addSp modSp new mod setBg addAnim modAnim">
        <pc:chgData name="Noritsuna Imamura" userId="5b2da16fa1785921" providerId="LiveId" clId="{B234F951-88B8-4ADE-9F02-5A5DD565217E}" dt="2024-11-12T17:46:45.958" v="1530"/>
        <pc:sldMkLst>
          <pc:docMk/>
          <pc:sldMk cId="3292200973" sldId="4526"/>
        </pc:sldMkLst>
        <pc:spChg chg="mod">
          <ac:chgData name="Noritsuna Imamura" userId="5b2da16fa1785921" providerId="LiveId" clId="{B234F951-88B8-4ADE-9F02-5A5DD565217E}" dt="2024-11-12T17:44:59.545" v="1466" actId="26606"/>
          <ac:spMkLst>
            <pc:docMk/>
            <pc:sldMk cId="3292200973" sldId="4526"/>
            <ac:spMk id="2" creationId="{62DD30D6-D0A5-C1B4-9EDA-B914776B330C}"/>
          </ac:spMkLst>
        </pc:spChg>
        <pc:spChg chg="mod">
          <ac:chgData name="Noritsuna Imamura" userId="5b2da16fa1785921" providerId="LiveId" clId="{B234F951-88B8-4ADE-9F02-5A5DD565217E}" dt="2024-11-12T17:46:34.500" v="1529" actId="27636"/>
          <ac:spMkLst>
            <pc:docMk/>
            <pc:sldMk cId="3292200973" sldId="4526"/>
            <ac:spMk id="3" creationId="{E86C09A9-776C-189A-D505-97165C015617}"/>
          </ac:spMkLst>
        </pc:spChg>
        <pc:spChg chg="add">
          <ac:chgData name="Noritsuna Imamura" userId="5b2da16fa1785921" providerId="LiveId" clId="{B234F951-88B8-4ADE-9F02-5A5DD565217E}" dt="2024-11-12T17:44:59.545" v="1466" actId="26606"/>
          <ac:spMkLst>
            <pc:docMk/>
            <pc:sldMk cId="3292200973" sldId="4526"/>
            <ac:spMk id="9" creationId="{526E0BFB-CDF1-4990-8C11-AC849311E0A8}"/>
          </ac:spMkLst>
        </pc:spChg>
        <pc:spChg chg="add">
          <ac:chgData name="Noritsuna Imamura" userId="5b2da16fa1785921" providerId="LiveId" clId="{B234F951-88B8-4ADE-9F02-5A5DD565217E}" dt="2024-11-12T17:44:59.545" v="1466" actId="26606"/>
          <ac:spMkLst>
            <pc:docMk/>
            <pc:sldMk cId="3292200973" sldId="4526"/>
            <ac:spMk id="11" creationId="{6069A1F8-9BEB-4786-9694-FC48B2D75D21}"/>
          </ac:spMkLst>
        </pc:spChg>
        <pc:spChg chg="add">
          <ac:chgData name="Noritsuna Imamura" userId="5b2da16fa1785921" providerId="LiveId" clId="{B234F951-88B8-4ADE-9F02-5A5DD565217E}" dt="2024-11-12T17:44:59.545" v="1466" actId="26606"/>
          <ac:spMkLst>
            <pc:docMk/>
            <pc:sldMk cId="3292200973" sldId="4526"/>
            <ac:spMk id="13" creationId="{AF2F604E-43BE-4DC3-B983-E071523364F8}"/>
          </ac:spMkLst>
        </pc:spChg>
        <pc:spChg chg="add">
          <ac:chgData name="Noritsuna Imamura" userId="5b2da16fa1785921" providerId="LiveId" clId="{B234F951-88B8-4ADE-9F02-5A5DD565217E}" dt="2024-11-12T17:44:59.545" v="1466" actId="26606"/>
          <ac:spMkLst>
            <pc:docMk/>
            <pc:sldMk cId="3292200973" sldId="4526"/>
            <ac:spMk id="15" creationId="{08C9B587-E65E-4B52-B37C-ABEBB6E87928}"/>
          </ac:spMkLst>
        </pc:spChg>
        <pc:picChg chg="add mod ord">
          <ac:chgData name="Noritsuna Imamura" userId="5b2da16fa1785921" providerId="LiveId" clId="{B234F951-88B8-4ADE-9F02-5A5DD565217E}" dt="2024-11-12T17:44:59.545" v="1466" actId="26606"/>
          <ac:picMkLst>
            <pc:docMk/>
            <pc:sldMk cId="3292200973" sldId="4526"/>
            <ac:picMk id="4" creationId="{A23E77F0-3F47-E28F-A7B5-A5217E92FB01}"/>
          </ac:picMkLst>
        </pc:picChg>
      </pc:sldChg>
      <pc:sldChg chg="addSp modSp new mod">
        <pc:chgData name="Noritsuna Imamura" userId="5b2da16fa1785921" providerId="LiveId" clId="{B234F951-88B8-4ADE-9F02-5A5DD565217E}" dt="2024-11-12T17:44:17.739" v="1465" actId="14100"/>
        <pc:sldMkLst>
          <pc:docMk/>
          <pc:sldMk cId="3529138643" sldId="4527"/>
        </pc:sldMkLst>
        <pc:spChg chg="mod">
          <ac:chgData name="Noritsuna Imamura" userId="5b2da16fa1785921" providerId="LiveId" clId="{B234F951-88B8-4ADE-9F02-5A5DD565217E}" dt="2024-11-12T17:40:23.608" v="1347" actId="20577"/>
          <ac:spMkLst>
            <pc:docMk/>
            <pc:sldMk cId="3529138643" sldId="4527"/>
            <ac:spMk id="2" creationId="{FBC6E022-CFEC-C93B-D72D-1B92EEBF2982}"/>
          </ac:spMkLst>
        </pc:spChg>
        <pc:spChg chg="mod">
          <ac:chgData name="Noritsuna Imamura" userId="5b2da16fa1785921" providerId="LiveId" clId="{B234F951-88B8-4ADE-9F02-5A5DD565217E}" dt="2024-11-12T17:44:17.739" v="1465" actId="14100"/>
          <ac:spMkLst>
            <pc:docMk/>
            <pc:sldMk cId="3529138643" sldId="4527"/>
            <ac:spMk id="3" creationId="{D4DFE55F-3E8E-0F1F-5DE5-3FC9DC1E43D9}"/>
          </ac:spMkLst>
        </pc:spChg>
        <pc:picChg chg="add mod">
          <ac:chgData name="Noritsuna Imamura" userId="5b2da16fa1785921" providerId="LiveId" clId="{B234F951-88B8-4ADE-9F02-5A5DD565217E}" dt="2024-11-12T01:28:13.456" v="222"/>
          <ac:picMkLst>
            <pc:docMk/>
            <pc:sldMk cId="3529138643" sldId="4527"/>
            <ac:picMk id="4" creationId="{2688548B-3C52-13F8-F48E-458E487543E9}"/>
          </ac:picMkLst>
        </pc:picChg>
        <pc:picChg chg="add mod">
          <ac:chgData name="Noritsuna Imamura" userId="5b2da16fa1785921" providerId="LiveId" clId="{B234F951-88B8-4ADE-9F02-5A5DD565217E}" dt="2024-11-12T01:28:25.612" v="224" actId="1076"/>
          <ac:picMkLst>
            <pc:docMk/>
            <pc:sldMk cId="3529138643" sldId="4527"/>
            <ac:picMk id="5" creationId="{43C00320-A73E-012E-E2C3-28D0E94F7BF1}"/>
          </ac:picMkLst>
        </pc:picChg>
      </pc:sldChg>
      <pc:sldChg chg="addSp modSp new mod">
        <pc:chgData name="Noritsuna Imamura" userId="5b2da16fa1785921" providerId="LiveId" clId="{B234F951-88B8-4ADE-9F02-5A5DD565217E}" dt="2024-11-12T17:39:45.953" v="1325" actId="20577"/>
        <pc:sldMkLst>
          <pc:docMk/>
          <pc:sldMk cId="2368044935" sldId="4528"/>
        </pc:sldMkLst>
        <pc:spChg chg="mod">
          <ac:chgData name="Noritsuna Imamura" userId="5b2da16fa1785921" providerId="LiveId" clId="{B234F951-88B8-4ADE-9F02-5A5DD565217E}" dt="2024-11-12T01:28:47.311" v="249" actId="20577"/>
          <ac:spMkLst>
            <pc:docMk/>
            <pc:sldMk cId="2368044935" sldId="4528"/>
            <ac:spMk id="2" creationId="{3CE26A83-784A-6F9F-7E41-79DFE7DDEBAF}"/>
          </ac:spMkLst>
        </pc:spChg>
        <pc:spChg chg="mod">
          <ac:chgData name="Noritsuna Imamura" userId="5b2da16fa1785921" providerId="LiveId" clId="{B234F951-88B8-4ADE-9F02-5A5DD565217E}" dt="2024-11-12T17:39:45.953" v="1325" actId="20577"/>
          <ac:spMkLst>
            <pc:docMk/>
            <pc:sldMk cId="2368044935" sldId="4528"/>
            <ac:spMk id="3" creationId="{8A24B6BF-0201-ACDF-FC20-DC8AA0858FE9}"/>
          </ac:spMkLst>
        </pc:spChg>
        <pc:picChg chg="add mod">
          <ac:chgData name="Noritsuna Imamura" userId="5b2da16fa1785921" providerId="LiveId" clId="{B234F951-88B8-4ADE-9F02-5A5DD565217E}" dt="2024-11-12T01:28:40.520" v="227" actId="1076"/>
          <ac:picMkLst>
            <pc:docMk/>
            <pc:sldMk cId="2368044935" sldId="4528"/>
            <ac:picMk id="4" creationId="{B41F789A-1601-CC89-7B89-549FDE829583}"/>
          </ac:picMkLst>
        </pc:picChg>
        <pc:picChg chg="add mod">
          <ac:chgData name="Noritsuna Imamura" userId="5b2da16fa1785921" providerId="LiveId" clId="{B234F951-88B8-4ADE-9F02-5A5DD565217E}" dt="2024-11-12T01:29:24.488" v="302" actId="1076"/>
          <ac:picMkLst>
            <pc:docMk/>
            <pc:sldMk cId="2368044935" sldId="4528"/>
            <ac:picMk id="5" creationId="{99C91FF2-C2EF-03EA-B8C0-C45260D5C1A7}"/>
          </ac:picMkLst>
        </pc:picChg>
      </pc:sldChg>
      <pc:sldChg chg="addSp delSp modSp new del mod">
        <pc:chgData name="Noritsuna Imamura" userId="5b2da16fa1785921" providerId="LiveId" clId="{B234F951-88B8-4ADE-9F02-5A5DD565217E}" dt="2024-11-12T17:20:10.719" v="704" actId="47"/>
        <pc:sldMkLst>
          <pc:docMk/>
          <pc:sldMk cId="1241957522" sldId="4529"/>
        </pc:sldMkLst>
      </pc:sldChg>
      <pc:sldChg chg="addSp delSp modSp new mod">
        <pc:chgData name="Noritsuna Imamura" userId="5b2da16fa1785921" providerId="LiveId" clId="{B234F951-88B8-4ADE-9F02-5A5DD565217E}" dt="2024-11-12T18:00:12.503" v="2002" actId="403"/>
        <pc:sldMkLst>
          <pc:docMk/>
          <pc:sldMk cId="2081605517" sldId="4530"/>
        </pc:sldMkLst>
        <pc:spChg chg="mod">
          <ac:chgData name="Noritsuna Imamura" userId="5b2da16fa1785921" providerId="LiveId" clId="{B234F951-88B8-4ADE-9F02-5A5DD565217E}" dt="2024-11-12T01:30:17.093" v="344" actId="20577"/>
          <ac:spMkLst>
            <pc:docMk/>
            <pc:sldMk cId="2081605517" sldId="4530"/>
            <ac:spMk id="2" creationId="{CF7C27BB-A757-450A-EF03-87D96BF1F855}"/>
          </ac:spMkLst>
        </pc:spChg>
        <pc:spChg chg="mod">
          <ac:chgData name="Noritsuna Imamura" userId="5b2da16fa1785921" providerId="LiveId" clId="{B234F951-88B8-4ADE-9F02-5A5DD565217E}" dt="2024-11-12T18:00:12.503" v="2002" actId="403"/>
          <ac:spMkLst>
            <pc:docMk/>
            <pc:sldMk cId="2081605517" sldId="4530"/>
            <ac:spMk id="3" creationId="{0F899955-69F8-EC59-FB31-13640C276195}"/>
          </ac:spMkLst>
        </pc:spChg>
        <pc:picChg chg="add mod">
          <ac:chgData name="Noritsuna Imamura" userId="5b2da16fa1785921" providerId="LiveId" clId="{B234F951-88B8-4ADE-9F02-5A5DD565217E}" dt="2024-11-12T01:30:46.308" v="351" actId="1076"/>
          <ac:picMkLst>
            <pc:docMk/>
            <pc:sldMk cId="2081605517" sldId="4530"/>
            <ac:picMk id="5" creationId="{F7E7A3FC-8F66-75A5-599B-BA57A7F5A64B}"/>
          </ac:picMkLst>
        </pc:picChg>
        <pc:picChg chg="add mod">
          <ac:chgData name="Noritsuna Imamura" userId="5b2da16fa1785921" providerId="LiveId" clId="{B234F951-88B8-4ADE-9F02-5A5DD565217E}" dt="2024-11-12T01:30:47.373" v="352" actId="1076"/>
          <ac:picMkLst>
            <pc:docMk/>
            <pc:sldMk cId="2081605517" sldId="4530"/>
            <ac:picMk id="6" creationId="{B3464414-2B54-5731-C2FB-0FFE38BB3BCF}"/>
          </ac:picMkLst>
        </pc:picChg>
      </pc:sldChg>
      <pc:sldChg chg="modSp new del mod ord">
        <pc:chgData name="Noritsuna Imamura" userId="5b2da16fa1785921" providerId="LiveId" clId="{B234F951-88B8-4ADE-9F02-5A5DD565217E}" dt="2024-11-12T18:36:03.515" v="2121" actId="47"/>
        <pc:sldMkLst>
          <pc:docMk/>
          <pc:sldMk cId="526807235" sldId="4531"/>
        </pc:sldMkLst>
      </pc:sldChg>
      <pc:sldChg chg="addSp modSp new del mod ord">
        <pc:chgData name="Noritsuna Imamura" userId="5b2da16fa1785921" providerId="LiveId" clId="{B234F951-88B8-4ADE-9F02-5A5DD565217E}" dt="2024-11-12T17:51:17.741" v="1640" actId="47"/>
        <pc:sldMkLst>
          <pc:docMk/>
          <pc:sldMk cId="3070063503" sldId="4532"/>
        </pc:sldMkLst>
      </pc:sldChg>
      <pc:sldChg chg="addSp modSp new add del mod ord setBg">
        <pc:chgData name="Noritsuna Imamura" userId="5b2da16fa1785921" providerId="LiveId" clId="{B234F951-88B8-4ADE-9F02-5A5DD565217E}" dt="2024-11-12T18:37:35.357" v="2202" actId="20577"/>
        <pc:sldMkLst>
          <pc:docMk/>
          <pc:sldMk cId="2835567474" sldId="4533"/>
        </pc:sldMkLst>
      </pc:sldChg>
      <pc:sldChg chg="addSp modSp new mod ord setBg">
        <pc:chgData name="Noritsuna Imamura" userId="5b2da16fa1785921" providerId="LiveId" clId="{B234F951-88B8-4ADE-9F02-5A5DD565217E}" dt="2024-11-12T17:54:17.569" v="1874" actId="20577"/>
        <pc:sldMkLst>
          <pc:docMk/>
          <pc:sldMk cId="1718001353" sldId="4534"/>
        </pc:sldMkLst>
        <pc:spChg chg="mod">
          <ac:chgData name="Noritsuna Imamura" userId="5b2da16fa1785921" providerId="LiveId" clId="{B234F951-88B8-4ADE-9F02-5A5DD565217E}" dt="2024-11-12T17:53:26.408" v="1814" actId="26606"/>
          <ac:spMkLst>
            <pc:docMk/>
            <pc:sldMk cId="1718001353" sldId="4534"/>
            <ac:spMk id="2" creationId="{04DE93A9-384B-1D98-9351-343714089F90}"/>
          </ac:spMkLst>
        </pc:spChg>
        <pc:spChg chg="mod">
          <ac:chgData name="Noritsuna Imamura" userId="5b2da16fa1785921" providerId="LiveId" clId="{B234F951-88B8-4ADE-9F02-5A5DD565217E}" dt="2024-11-12T17:54:17.569" v="1874" actId="20577"/>
          <ac:spMkLst>
            <pc:docMk/>
            <pc:sldMk cId="1718001353" sldId="4534"/>
            <ac:spMk id="3" creationId="{B753852F-0A7A-6936-D4E1-82C210A518E5}"/>
          </ac:spMkLst>
        </pc:spChg>
        <pc:spChg chg="add">
          <ac:chgData name="Noritsuna Imamura" userId="5b2da16fa1785921" providerId="LiveId" clId="{B234F951-88B8-4ADE-9F02-5A5DD565217E}" dt="2024-11-12T17:53:26.408" v="1814" actId="26606"/>
          <ac:spMkLst>
            <pc:docMk/>
            <pc:sldMk cId="1718001353" sldId="4534"/>
            <ac:spMk id="10" creationId="{EFE6CFD5-509D-42EE-82A6-1E376C36505C}"/>
          </ac:spMkLst>
        </pc:spChg>
        <pc:spChg chg="add">
          <ac:chgData name="Noritsuna Imamura" userId="5b2da16fa1785921" providerId="LiveId" clId="{B234F951-88B8-4ADE-9F02-5A5DD565217E}" dt="2024-11-12T17:53:26.408" v="1814" actId="26606"/>
          <ac:spMkLst>
            <pc:docMk/>
            <pc:sldMk cId="1718001353" sldId="4534"/>
            <ac:spMk id="12" creationId="{70A48D59-8581-41F7-B529-F4617FE07A9A}"/>
          </ac:spMkLst>
        </pc:spChg>
        <pc:picChg chg="add mod ord">
          <ac:chgData name="Noritsuna Imamura" userId="5b2da16fa1785921" providerId="LiveId" clId="{B234F951-88B8-4ADE-9F02-5A5DD565217E}" dt="2024-11-12T17:53:26.408" v="1814" actId="26606"/>
          <ac:picMkLst>
            <pc:docMk/>
            <pc:sldMk cId="1718001353" sldId="4534"/>
            <ac:picMk id="4" creationId="{EF93321A-AE5A-08C8-196A-BC574000DD38}"/>
          </ac:picMkLst>
        </pc:picChg>
        <pc:picChg chg="add mod ord">
          <ac:chgData name="Noritsuna Imamura" userId="5b2da16fa1785921" providerId="LiveId" clId="{B234F951-88B8-4ADE-9F02-5A5DD565217E}" dt="2024-11-12T17:53:26.408" v="1814" actId="26606"/>
          <ac:picMkLst>
            <pc:docMk/>
            <pc:sldMk cId="1718001353" sldId="4534"/>
            <ac:picMk id="5" creationId="{D084A848-C2FA-A440-AAA8-7ABB39EBC5EC}"/>
          </ac:picMkLst>
        </pc:picChg>
        <pc:cxnChg chg="add">
          <ac:chgData name="Noritsuna Imamura" userId="5b2da16fa1785921" providerId="LiveId" clId="{B234F951-88B8-4ADE-9F02-5A5DD565217E}" dt="2024-11-12T17:53:26.408" v="1814" actId="26606"/>
          <ac:cxnSpMkLst>
            <pc:docMk/>
            <pc:sldMk cId="1718001353" sldId="4534"/>
            <ac:cxnSpMk id="14" creationId="{967F2066-0253-4771-A5F6-68111E1FE832}"/>
          </ac:cxnSpMkLst>
        </pc:cxnChg>
      </pc:sldChg>
      <pc:sldChg chg="new">
        <pc:chgData name="Noritsuna Imamura" userId="5b2da16fa1785921" providerId="LiveId" clId="{B234F951-88B8-4ADE-9F02-5A5DD565217E}" dt="2024-11-12T01:32:02.862" v="398" actId="680"/>
        <pc:sldMkLst>
          <pc:docMk/>
          <pc:sldMk cId="141193772" sldId="4535"/>
        </pc:sldMkLst>
      </pc:sldChg>
      <pc:sldChg chg="new">
        <pc:chgData name="Noritsuna Imamura" userId="5b2da16fa1785921" providerId="LiveId" clId="{B234F951-88B8-4ADE-9F02-5A5DD565217E}" dt="2024-11-12T01:32:02.962" v="399" actId="680"/>
        <pc:sldMkLst>
          <pc:docMk/>
          <pc:sldMk cId="1769466167" sldId="4536"/>
        </pc:sldMkLst>
      </pc:sldChg>
      <pc:sldChg chg="addSp modSp add del">
        <pc:chgData name="Noritsuna Imamura" userId="5b2da16fa1785921" providerId="LiveId" clId="{B234F951-88B8-4ADE-9F02-5A5DD565217E}" dt="2024-11-12T18:49:47.442" v="2302" actId="47"/>
        <pc:sldMkLst>
          <pc:docMk/>
          <pc:sldMk cId="947499338" sldId="4537"/>
        </pc:sldMkLst>
      </pc:sldChg>
      <pc:sldChg chg="delSp add del setBg delDesignElem">
        <pc:chgData name="Noritsuna Imamura" userId="5b2da16fa1785921" providerId="LiveId" clId="{B234F951-88B8-4ADE-9F02-5A5DD565217E}" dt="2024-11-12T18:51:22.969" v="2319" actId="47"/>
        <pc:sldMkLst>
          <pc:docMk/>
          <pc:sldMk cId="4155956670" sldId="4538"/>
        </pc:sldMkLst>
      </pc:sldChg>
      <pc:sldChg chg="addSp delSp modSp add mod setBg delDesignElem">
        <pc:chgData name="Noritsuna Imamura" userId="5b2da16fa1785921" providerId="LiveId" clId="{B234F951-88B8-4ADE-9F02-5A5DD565217E}" dt="2024-11-12T18:53:32.456" v="2349" actId="403"/>
        <pc:sldMkLst>
          <pc:docMk/>
          <pc:sldMk cId="3754698392" sldId="4539"/>
        </pc:sldMkLst>
      </pc:sldChg>
      <pc:sldChg chg="delSp modSp add del mod setBg delDesignElem">
        <pc:chgData name="Noritsuna Imamura" userId="5b2da16fa1785921" providerId="LiveId" clId="{B234F951-88B8-4ADE-9F02-5A5DD565217E}" dt="2024-11-12T18:51:32.021" v="2320" actId="47"/>
        <pc:sldMkLst>
          <pc:docMk/>
          <pc:sldMk cId="1910379720" sldId="4540"/>
        </pc:sldMkLst>
      </pc:sldChg>
      <pc:sldChg chg="delSp add del ord setBg delDesignElem">
        <pc:chgData name="Noritsuna Imamura" userId="5b2da16fa1785921" providerId="LiveId" clId="{B234F951-88B8-4ADE-9F02-5A5DD565217E}" dt="2024-11-12T18:34:06.806" v="2089" actId="47"/>
        <pc:sldMkLst>
          <pc:docMk/>
          <pc:sldMk cId="3427352914" sldId="4541"/>
        </pc:sldMkLst>
      </pc:sldChg>
      <pc:sldChg chg="modSp mod ord">
        <pc:chgData name="Noritsuna Imamura" userId="5b2da16fa1785921" providerId="LiveId" clId="{B234F951-88B8-4ADE-9F02-5A5DD565217E}" dt="2024-11-12T18:44:56.420" v="2293" actId="20577"/>
        <pc:sldMkLst>
          <pc:docMk/>
          <pc:sldMk cId="1458786743" sldId="4544"/>
        </pc:sldMkLst>
      </pc:sldChg>
      <pc:sldChg chg="add del">
        <pc:chgData name="Noritsuna Imamura" userId="5b2da16fa1785921" providerId="LiveId" clId="{B234F951-88B8-4ADE-9F02-5A5DD565217E}" dt="2024-11-12T18:36:28" v="2129" actId="47"/>
        <pc:sldMkLst>
          <pc:docMk/>
          <pc:sldMk cId="4001719557" sldId="4546"/>
        </pc:sldMkLst>
      </pc:sldChg>
      <pc:sldChg chg="del">
        <pc:chgData name="Noritsuna Imamura" userId="5b2da16fa1785921" providerId="LiveId" clId="{B234F951-88B8-4ADE-9F02-5A5DD565217E}" dt="2024-11-12T17:36:57.258" v="1256" actId="47"/>
        <pc:sldMkLst>
          <pc:docMk/>
          <pc:sldMk cId="3126185230" sldId="4549"/>
        </pc:sldMkLst>
      </pc:sldChg>
      <pc:sldChg chg="del">
        <pc:chgData name="Noritsuna Imamura" userId="5b2da16fa1785921" providerId="LiveId" clId="{B234F951-88B8-4ADE-9F02-5A5DD565217E}" dt="2024-11-12T17:39:19.769" v="1310" actId="47"/>
        <pc:sldMkLst>
          <pc:docMk/>
          <pc:sldMk cId="495295263" sldId="4550"/>
        </pc:sldMkLst>
      </pc:sldChg>
      <pc:sldChg chg="modSp del mod">
        <pc:chgData name="Noritsuna Imamura" userId="5b2da16fa1785921" providerId="LiveId" clId="{B234F951-88B8-4ADE-9F02-5A5DD565217E}" dt="2024-11-12T17:14:58.168" v="665" actId="47"/>
        <pc:sldMkLst>
          <pc:docMk/>
          <pc:sldMk cId="3586619319" sldId="4551"/>
        </pc:sldMkLst>
      </pc:sldChg>
      <pc:sldChg chg="addSp delSp modSp mod setBg">
        <pc:chgData name="Noritsuna Imamura" userId="5b2da16fa1785921" providerId="LiveId" clId="{B234F951-88B8-4ADE-9F02-5A5DD565217E}" dt="2024-11-12T17:27:50.280" v="984" actId="20577"/>
        <pc:sldMkLst>
          <pc:docMk/>
          <pc:sldMk cId="2988580093" sldId="4552"/>
        </pc:sldMkLst>
      </pc:sldChg>
      <pc:sldChg chg="del">
        <pc:chgData name="Noritsuna Imamura" userId="5b2da16fa1785921" providerId="LiveId" clId="{B234F951-88B8-4ADE-9F02-5A5DD565217E}" dt="2024-11-12T18:36:11.113" v="2122" actId="47"/>
        <pc:sldMkLst>
          <pc:docMk/>
          <pc:sldMk cId="4112259144" sldId="4554"/>
        </pc:sldMkLst>
      </pc:sldChg>
      <pc:sldChg chg="addSp modSp add del mod">
        <pc:chgData name="Noritsuna Imamura" userId="5b2da16fa1785921" providerId="LiveId" clId="{B234F951-88B8-4ADE-9F02-5A5DD565217E}" dt="2024-11-12T17:12:19.470" v="630" actId="47"/>
        <pc:sldMkLst>
          <pc:docMk/>
          <pc:sldMk cId="138377251" sldId="4555"/>
        </pc:sldMkLst>
      </pc:sldChg>
      <pc:sldChg chg="addSp delSp modSp new mod setBg">
        <pc:chgData name="Noritsuna Imamura" userId="5b2da16fa1785921" providerId="LiveId" clId="{B234F951-88B8-4ADE-9F02-5A5DD565217E}" dt="2024-11-12T17:34:31.929" v="1120" actId="403"/>
        <pc:sldMkLst>
          <pc:docMk/>
          <pc:sldMk cId="2042674501" sldId="4556"/>
        </pc:sldMkLst>
        <pc:spChg chg="mod">
          <ac:chgData name="Noritsuna Imamura" userId="5b2da16fa1785921" providerId="LiveId" clId="{B234F951-88B8-4ADE-9F02-5A5DD565217E}" dt="2024-11-12T17:32:59.050" v="1054" actId="26606"/>
          <ac:spMkLst>
            <pc:docMk/>
            <pc:sldMk cId="2042674501" sldId="4556"/>
            <ac:spMk id="2" creationId="{B79E3243-8BF6-7AAF-8A14-BC584E5B9191}"/>
          </ac:spMkLst>
        </pc:spChg>
        <pc:spChg chg="add mod ord">
          <ac:chgData name="Noritsuna Imamura" userId="5b2da16fa1785921" providerId="LiveId" clId="{B234F951-88B8-4ADE-9F02-5A5DD565217E}" dt="2024-11-12T17:34:31.929" v="1120" actId="403"/>
          <ac:spMkLst>
            <pc:docMk/>
            <pc:sldMk cId="2042674501" sldId="4556"/>
            <ac:spMk id="4" creationId="{A17A2F51-6617-3673-9B58-75BC7ABDF79C}"/>
          </ac:spMkLst>
        </pc:spChg>
        <pc:spChg chg="add">
          <ac:chgData name="Noritsuna Imamura" userId="5b2da16fa1785921" providerId="LiveId" clId="{B234F951-88B8-4ADE-9F02-5A5DD565217E}" dt="2024-11-12T17:32:59.050" v="1054" actId="26606"/>
          <ac:spMkLst>
            <pc:docMk/>
            <pc:sldMk cId="2042674501" sldId="4556"/>
            <ac:spMk id="1066" creationId="{B97D942E-09EF-4107-98F4-74DB7F72D5EA}"/>
          </ac:spMkLst>
        </pc:spChg>
        <pc:spChg chg="add">
          <ac:chgData name="Noritsuna Imamura" userId="5b2da16fa1785921" providerId="LiveId" clId="{B234F951-88B8-4ADE-9F02-5A5DD565217E}" dt="2024-11-12T17:32:59.050" v="1054" actId="26606"/>
          <ac:spMkLst>
            <pc:docMk/>
            <pc:sldMk cId="2042674501" sldId="4556"/>
            <ac:spMk id="1067" creationId="{95C8260E-968F-44E8-A823-ABB431311926}"/>
          </ac:spMkLst>
        </pc:spChg>
        <pc:spChg chg="add">
          <ac:chgData name="Noritsuna Imamura" userId="5b2da16fa1785921" providerId="LiveId" clId="{B234F951-88B8-4ADE-9F02-5A5DD565217E}" dt="2024-11-12T17:32:59.050" v="1054" actId="26606"/>
          <ac:spMkLst>
            <pc:docMk/>
            <pc:sldMk cId="2042674501" sldId="4556"/>
            <ac:spMk id="1068" creationId="{2C1BBA94-3F40-40AA-8BB9-E69E25E537C1}"/>
          </ac:spMkLst>
        </pc:spChg>
        <pc:spChg chg="add">
          <ac:chgData name="Noritsuna Imamura" userId="5b2da16fa1785921" providerId="LiveId" clId="{B234F951-88B8-4ADE-9F02-5A5DD565217E}" dt="2024-11-12T17:32:59.050" v="1054" actId="26606"/>
          <ac:spMkLst>
            <pc:docMk/>
            <pc:sldMk cId="2042674501" sldId="4556"/>
            <ac:spMk id="1069" creationId="{FE43805F-24A6-46A4-B19B-54F28347355C}"/>
          </ac:spMkLst>
        </pc:spChg>
        <pc:picChg chg="add mod ord">
          <ac:chgData name="Noritsuna Imamura" userId="5b2da16fa1785921" providerId="LiveId" clId="{B234F951-88B8-4ADE-9F02-5A5DD565217E}" dt="2024-11-12T17:32:59.050" v="1054" actId="26606"/>
          <ac:picMkLst>
            <pc:docMk/>
            <pc:sldMk cId="2042674501" sldId="4556"/>
            <ac:picMk id="1032" creationId="{35622BB8-4CB1-FC71-F604-D5794655B2FF}"/>
          </ac:picMkLst>
        </pc:picChg>
        <pc:picChg chg="add mod">
          <ac:chgData name="Noritsuna Imamura" userId="5b2da16fa1785921" providerId="LiveId" clId="{B234F951-88B8-4ADE-9F02-5A5DD565217E}" dt="2024-11-12T17:32:59.050" v="1054" actId="26606"/>
          <ac:picMkLst>
            <pc:docMk/>
            <pc:sldMk cId="2042674501" sldId="4556"/>
            <ac:picMk id="1034" creationId="{4B6420A3-6E71-46B7-A328-7E3D4F2647C5}"/>
          </ac:picMkLst>
        </pc:picChg>
        <pc:picChg chg="add mod ord">
          <ac:chgData name="Noritsuna Imamura" userId="5b2da16fa1785921" providerId="LiveId" clId="{B234F951-88B8-4ADE-9F02-5A5DD565217E}" dt="2024-11-12T17:32:59.050" v="1054" actId="26606"/>
          <ac:picMkLst>
            <pc:docMk/>
            <pc:sldMk cId="2042674501" sldId="4556"/>
            <ac:picMk id="1036" creationId="{97BB4C96-ABA5-351C-08F6-02D37B7A0DE3}"/>
          </ac:picMkLst>
        </pc:picChg>
      </pc:sldChg>
      <pc:sldChg chg="addSp delSp modSp new mod setBg">
        <pc:chgData name="Noritsuna Imamura" userId="5b2da16fa1785921" providerId="LiveId" clId="{B234F951-88B8-4ADE-9F02-5A5DD565217E}" dt="2024-11-12T17:36:26.922" v="1212" actId="20577"/>
        <pc:sldMkLst>
          <pc:docMk/>
          <pc:sldMk cId="2475968265" sldId="4557"/>
        </pc:sldMkLst>
      </pc:sldChg>
      <pc:sldChg chg="modSp add mod">
        <pc:chgData name="Noritsuna Imamura" userId="5b2da16fa1785921" providerId="LiveId" clId="{B234F951-88B8-4ADE-9F02-5A5DD565217E}" dt="2024-11-12T17:25:53.176" v="938" actId="403"/>
        <pc:sldMkLst>
          <pc:docMk/>
          <pc:sldMk cId="810926" sldId="4558"/>
        </pc:sldMkLst>
        <pc:spChg chg="mod">
          <ac:chgData name="Noritsuna Imamura" userId="5b2da16fa1785921" providerId="LiveId" clId="{B234F951-88B8-4ADE-9F02-5A5DD565217E}" dt="2024-11-12T17:23:31.565" v="780" actId="20577"/>
          <ac:spMkLst>
            <pc:docMk/>
            <pc:sldMk cId="810926" sldId="4558"/>
            <ac:spMk id="2" creationId="{284777FE-FD1F-FA3C-F4FA-2513CFE0453D}"/>
          </ac:spMkLst>
        </pc:spChg>
        <pc:spChg chg="mod">
          <ac:chgData name="Noritsuna Imamura" userId="5b2da16fa1785921" providerId="LiveId" clId="{B234F951-88B8-4ADE-9F02-5A5DD565217E}" dt="2024-11-12T17:25:53.176" v="938" actId="403"/>
          <ac:spMkLst>
            <pc:docMk/>
            <pc:sldMk cId="810926" sldId="4558"/>
            <ac:spMk id="3" creationId="{D9F8EB77-C322-CA1A-F341-11EA26D869D6}"/>
          </ac:spMkLst>
        </pc:spChg>
      </pc:sldChg>
      <pc:sldChg chg="addSp modSp add mod ord setBg">
        <pc:chgData name="Noritsuna Imamura" userId="5b2da16fa1785921" providerId="LiveId" clId="{B234F951-88B8-4ADE-9F02-5A5DD565217E}" dt="2024-11-12T18:42:04.673" v="2271" actId="14"/>
        <pc:sldMkLst>
          <pc:docMk/>
          <pc:sldMk cId="2079314453" sldId="4559"/>
        </pc:sldMkLst>
      </pc:sldChg>
      <pc:sldChg chg="add del setBg">
        <pc:chgData name="Noritsuna Imamura" userId="5b2da16fa1785921" providerId="LiveId" clId="{B234F951-88B8-4ADE-9F02-5A5DD565217E}" dt="2024-11-12T17:19:55.856" v="696" actId="47"/>
        <pc:sldMkLst>
          <pc:docMk/>
          <pc:sldMk cId="2877490270" sldId="4559"/>
        </pc:sldMkLst>
      </pc:sldChg>
      <pc:sldChg chg="addSp modSp add del mod setBg">
        <pc:chgData name="Noritsuna Imamura" userId="5b2da16fa1785921" providerId="LiveId" clId="{B234F951-88B8-4ADE-9F02-5A5DD565217E}" dt="2024-11-12T17:26:31.717" v="941" actId="47"/>
        <pc:sldMkLst>
          <pc:docMk/>
          <pc:sldMk cId="1846781738" sldId="4560"/>
        </pc:sldMkLst>
      </pc:sldChg>
      <pc:sldChg chg="add modAnim">
        <pc:chgData name="Noritsuna Imamura" userId="5b2da16fa1785921" providerId="LiveId" clId="{B234F951-88B8-4ADE-9F02-5A5DD565217E}" dt="2024-11-12T18:35:01.328" v="2116"/>
        <pc:sldMkLst>
          <pc:docMk/>
          <pc:sldMk cId="2187469544" sldId="4560"/>
        </pc:sldMkLst>
      </pc:sldChg>
      <pc:sldChg chg="addSp delSp modSp add mod setBg delDesignElem">
        <pc:chgData name="Noritsuna Imamura" userId="5b2da16fa1785921" providerId="LiveId" clId="{B234F951-88B8-4ADE-9F02-5A5DD565217E}" dt="2024-11-12T18:33:00.962" v="2063" actId="26606"/>
        <pc:sldMkLst>
          <pc:docMk/>
          <pc:sldMk cId="57423439" sldId="4561"/>
        </pc:sldMkLst>
      </pc:sldChg>
      <pc:sldChg chg="addSp delSp modSp new mod setBg">
        <pc:chgData name="Noritsuna Imamura" userId="5b2da16fa1785921" providerId="LiveId" clId="{B234F951-88B8-4ADE-9F02-5A5DD565217E}" dt="2024-11-12T19:16:04.419" v="2536" actId="403"/>
        <pc:sldMkLst>
          <pc:docMk/>
          <pc:sldMk cId="3537041651" sldId="4562"/>
        </pc:sldMkLst>
      </pc:sldChg>
      <pc:sldChg chg="addSp delSp modSp new mod setBg">
        <pc:chgData name="Noritsuna Imamura" userId="5b2da16fa1785921" providerId="LiveId" clId="{B234F951-88B8-4ADE-9F02-5A5DD565217E}" dt="2024-11-12T18:51:14.399" v="2318" actId="26606"/>
        <pc:sldMkLst>
          <pc:docMk/>
          <pc:sldMk cId="3949136007" sldId="4563"/>
        </pc:sldMkLst>
      </pc:sldChg>
      <pc:sldChg chg="addSp delSp modSp new mod setBg">
        <pc:chgData name="Noritsuna Imamura" userId="5b2da16fa1785921" providerId="LiveId" clId="{B234F951-88B8-4ADE-9F02-5A5DD565217E}" dt="2024-11-12T18:50:53.980" v="2317" actId="26606"/>
        <pc:sldMkLst>
          <pc:docMk/>
          <pc:sldMk cId="1613360932" sldId="4564"/>
        </pc:sldMkLst>
      </pc:sldChg>
      <pc:sldChg chg="addSp delSp modSp add del mod">
        <pc:chgData name="Noritsuna Imamura" userId="5b2da16fa1785921" providerId="LiveId" clId="{B234F951-88B8-4ADE-9F02-5A5DD565217E}" dt="2024-11-12T18:53:37.171" v="2350" actId="47"/>
        <pc:sldMkLst>
          <pc:docMk/>
          <pc:sldMk cId="180231970" sldId="4565"/>
        </pc:sldMkLst>
      </pc:sldChg>
      <pc:sldChg chg="delSp add setBg delDesignElem">
        <pc:chgData name="Noritsuna Imamura" userId="5b2da16fa1785921" providerId="LiveId" clId="{B234F951-88B8-4ADE-9F02-5A5DD565217E}" dt="2024-11-13T00:19:52.736" v="2538"/>
        <pc:sldMkLst>
          <pc:docMk/>
          <pc:sldMk cId="3028097871" sldId="4565"/>
        </pc:sldMkLst>
      </pc:sldChg>
      <pc:sldMasterChg chg="delSldLayout">
        <pc:chgData name="Noritsuna Imamura" userId="5b2da16fa1785921" providerId="LiveId" clId="{B234F951-88B8-4ADE-9F02-5A5DD565217E}" dt="2024-11-12T01:19:53.317" v="187" actId="47"/>
        <pc:sldMasterMkLst>
          <pc:docMk/>
          <pc:sldMasterMk cId="887606969" sldId="2147483648"/>
        </pc:sldMasterMkLst>
        <pc:sldLayoutChg chg="del">
          <pc:chgData name="Noritsuna Imamura" userId="5b2da16fa1785921" providerId="LiveId" clId="{B234F951-88B8-4ADE-9F02-5A5DD565217E}" dt="2024-11-12T01:19:53.317" v="187" actId="47"/>
          <pc:sldLayoutMkLst>
            <pc:docMk/>
            <pc:sldMasterMk cId="887606969" sldId="2147483648"/>
            <pc:sldLayoutMk cId="1115154670" sldId="2147483662"/>
          </pc:sldLayoutMkLst>
        </pc:sldLayoutChg>
      </pc:sldMasterChg>
    </pc:docChg>
  </pc:docChgLst>
  <pc:docChgLst>
    <pc:chgData name="Noritsuna Imamura" userId="5b2da16fa1785921" providerId="LiveId" clId="{7698BBC9-B948-4548-8107-99C29620AA39}"/>
    <pc:docChg chg="delSld modSld">
      <pc:chgData name="Noritsuna Imamura" userId="5b2da16fa1785921" providerId="LiveId" clId="{7698BBC9-B948-4548-8107-99C29620AA39}" dt="2024-12-28T04:57:33.768" v="7" actId="2696"/>
      <pc:docMkLst>
        <pc:docMk/>
      </pc:docMkLst>
      <pc:sldChg chg="del">
        <pc:chgData name="Noritsuna Imamura" userId="5b2da16fa1785921" providerId="LiveId" clId="{7698BBC9-B948-4548-8107-99C29620AA39}" dt="2024-12-28T04:57:15.042" v="0" actId="2696"/>
        <pc:sldMkLst>
          <pc:docMk/>
          <pc:sldMk cId="1655586770" sldId="318"/>
        </pc:sldMkLst>
      </pc:sldChg>
      <pc:sldChg chg="del">
        <pc:chgData name="Noritsuna Imamura" userId="5b2da16fa1785921" providerId="LiveId" clId="{7698BBC9-B948-4548-8107-99C29620AA39}" dt="2024-12-28T04:57:16.131" v="3" actId="2696"/>
        <pc:sldMkLst>
          <pc:docMk/>
          <pc:sldMk cId="906409826" sldId="4351"/>
        </pc:sldMkLst>
      </pc:sldChg>
      <pc:sldChg chg="del">
        <pc:chgData name="Noritsuna Imamura" userId="5b2da16fa1785921" providerId="LiveId" clId="{7698BBC9-B948-4548-8107-99C29620AA39}" dt="2024-12-28T04:57:15.396" v="1" actId="2696"/>
        <pc:sldMkLst>
          <pc:docMk/>
          <pc:sldMk cId="2541329781" sldId="4417"/>
        </pc:sldMkLst>
      </pc:sldChg>
      <pc:sldChg chg="del">
        <pc:chgData name="Noritsuna Imamura" userId="5b2da16fa1785921" providerId="LiveId" clId="{7698BBC9-B948-4548-8107-99C29620AA39}" dt="2024-12-28T04:57:16.571" v="4" actId="2696"/>
        <pc:sldMkLst>
          <pc:docMk/>
          <pc:sldMk cId="2460053199" sldId="4477"/>
        </pc:sldMkLst>
      </pc:sldChg>
      <pc:sldChg chg="del">
        <pc:chgData name="Noritsuna Imamura" userId="5b2da16fa1785921" providerId="LiveId" clId="{7698BBC9-B948-4548-8107-99C29620AA39}" dt="2024-12-28T04:57:15.711" v="2" actId="2696"/>
        <pc:sldMkLst>
          <pc:docMk/>
          <pc:sldMk cId="2688144880" sldId="4484"/>
        </pc:sldMkLst>
      </pc:sldChg>
      <pc:sldChg chg="del">
        <pc:chgData name="Noritsuna Imamura" userId="5b2da16fa1785921" providerId="LiveId" clId="{7698BBC9-B948-4548-8107-99C29620AA39}" dt="2024-12-28T04:57:33.768" v="7" actId="2696"/>
        <pc:sldMkLst>
          <pc:docMk/>
          <pc:sldMk cId="2835567474" sldId="4533"/>
        </pc:sldMkLst>
      </pc:sldChg>
      <pc:sldChg chg="modSp mod">
        <pc:chgData name="Noritsuna Imamura" userId="5b2da16fa1785921" providerId="LiveId" clId="{7698BBC9-B948-4548-8107-99C29620AA39}" dt="2024-12-28T04:57:21.992" v="6" actId="20577"/>
        <pc:sldMkLst>
          <pc:docMk/>
          <pc:sldMk cId="1326589852" sldId="4542"/>
        </pc:sldMkLst>
        <pc:spChg chg="mod">
          <ac:chgData name="Noritsuna Imamura" userId="5b2da16fa1785921" providerId="LiveId" clId="{7698BBC9-B948-4548-8107-99C29620AA39}" dt="2024-12-28T04:57:21.992" v="6" actId="20577"/>
          <ac:spMkLst>
            <pc:docMk/>
            <pc:sldMk cId="1326589852" sldId="4542"/>
            <ac:spMk id="3" creationId="{F75D558C-DFF4-499B-4B2E-35E3B017ED5D}"/>
          </ac:spMkLst>
        </pc:spChg>
      </pc:sldChg>
      <pc:sldChg chg="del">
        <pc:chgData name="Noritsuna Imamura" userId="5b2da16fa1785921" providerId="LiveId" clId="{7698BBC9-B948-4548-8107-99C29620AA39}" dt="2024-12-28T04:57:17.069" v="5" actId="2696"/>
        <pc:sldMkLst>
          <pc:docMk/>
          <pc:sldMk cId="1627817156" sldId="4543"/>
        </pc:sldMkLst>
      </pc:sldChg>
    </pc:docChg>
  </pc:docChgLst>
  <pc:docChgLst>
    <pc:chgData name="Noritsuna Imamura" userId="5b2da16fa1785921" providerId="LiveId" clId="{3DEF3058-D031-4157-9F96-A1F10F9D7015}"/>
    <pc:docChg chg="undo custSel addSld modSld">
      <pc:chgData name="Noritsuna Imamura" userId="5b2da16fa1785921" providerId="LiveId" clId="{3DEF3058-D031-4157-9F96-A1F10F9D7015}" dt="2024-05-27T07:27:11.008" v="1260"/>
      <pc:docMkLst>
        <pc:docMk/>
      </pc:docMkLst>
      <pc:sldChg chg="addSp modSp">
        <pc:chgData name="Noritsuna Imamura" userId="5b2da16fa1785921" providerId="LiveId" clId="{3DEF3058-D031-4157-9F96-A1F10F9D7015}" dt="2024-05-27T05:11:59.346" v="700" actId="14100"/>
        <pc:sldMkLst>
          <pc:docMk/>
          <pc:sldMk cId="615677287" sldId="257"/>
        </pc:sldMkLst>
      </pc:sldChg>
      <pc:sldChg chg="add">
        <pc:chgData name="Noritsuna Imamura" userId="5b2da16fa1785921" providerId="LiveId" clId="{3DEF3058-D031-4157-9F96-A1F10F9D7015}" dt="2024-05-27T07:27:11.008" v="1260"/>
        <pc:sldMkLst>
          <pc:docMk/>
          <pc:sldMk cId="2578960866" sldId="293"/>
        </pc:sldMkLst>
      </pc:sldChg>
      <pc:sldChg chg="addSp modSp new mod">
        <pc:chgData name="Noritsuna Imamura" userId="5b2da16fa1785921" providerId="LiveId" clId="{3DEF3058-D031-4157-9F96-A1F10F9D7015}" dt="2024-05-27T04:39:25.449" v="332" actId="20577"/>
        <pc:sldMkLst>
          <pc:docMk/>
          <pc:sldMk cId="4044791493" sldId="363"/>
        </pc:sldMkLst>
      </pc:sldChg>
      <pc:sldChg chg="modSp new mod">
        <pc:chgData name="Noritsuna Imamura" userId="5b2da16fa1785921" providerId="LiveId" clId="{3DEF3058-D031-4157-9F96-A1F10F9D7015}" dt="2024-05-27T05:20:56.591" v="1259" actId="20577"/>
        <pc:sldMkLst>
          <pc:docMk/>
          <pc:sldMk cId="3031107344" sldId="364"/>
        </pc:sldMkLst>
      </pc:sldChg>
      <pc:sldChg chg="modSp new mod">
        <pc:chgData name="Noritsuna Imamura" userId="5b2da16fa1785921" providerId="LiveId" clId="{3DEF3058-D031-4157-9F96-A1F10F9D7015}" dt="2024-05-27T05:19:47.992" v="1155" actId="20577"/>
        <pc:sldMkLst>
          <pc:docMk/>
          <pc:sldMk cId="3465780636" sldId="365"/>
        </pc:sldMkLst>
      </pc:sldChg>
    </pc:docChg>
  </pc:docChgLst>
  <pc:docChgLst>
    <pc:chgData name="Noritsuna Imamura" userId="5b2da16fa1785921" providerId="LiveId" clId="{237102BD-A649-9A4C-9180-CF11136DAABC}"/>
    <pc:docChg chg="undo custSel addSld delSld modSld sldOrd">
      <pc:chgData name="Noritsuna Imamura" userId="5b2da16fa1785921" providerId="LiveId" clId="{237102BD-A649-9A4C-9180-CF11136DAABC}" dt="2024-11-14T12:58:09.087" v="976" actId="2696"/>
      <pc:docMkLst>
        <pc:docMk/>
      </pc:docMkLst>
      <pc:sldChg chg="modSp mod">
        <pc:chgData name="Noritsuna Imamura" userId="5b2da16fa1785921" providerId="LiveId" clId="{237102BD-A649-9A4C-9180-CF11136DAABC}" dt="2024-11-14T03:13:07.147" v="872" actId="20577"/>
        <pc:sldMkLst>
          <pc:docMk/>
          <pc:sldMk cId="457667663" sldId="256"/>
        </pc:sldMkLst>
        <pc:spChg chg="mod">
          <ac:chgData name="Noritsuna Imamura" userId="5b2da16fa1785921" providerId="LiveId" clId="{237102BD-A649-9A4C-9180-CF11136DAABC}" dt="2024-11-14T03:13:07.147" v="872" actId="20577"/>
          <ac:spMkLst>
            <pc:docMk/>
            <pc:sldMk cId="457667663" sldId="256"/>
            <ac:spMk id="3" creationId="{65EA143C-6BCF-C6CB-42E7-691F52B0855A}"/>
          </ac:spMkLst>
        </pc:spChg>
      </pc:sldChg>
      <pc:sldChg chg="del">
        <pc:chgData name="Noritsuna Imamura" userId="5b2da16fa1785921" providerId="LiveId" clId="{237102BD-A649-9A4C-9180-CF11136DAABC}" dt="2024-11-12T08:44:51.028" v="669" actId="2696"/>
        <pc:sldMkLst>
          <pc:docMk/>
          <pc:sldMk cId="1347820762" sldId="257"/>
        </pc:sldMkLst>
      </pc:sldChg>
      <pc:sldChg chg="delSp add setBg delDesignElem">
        <pc:chgData name="Noritsuna Imamura" userId="5b2da16fa1785921" providerId="LiveId" clId="{237102BD-A649-9A4C-9180-CF11136DAABC}" dt="2024-11-14T03:43:24.635" v="916"/>
        <pc:sldMkLst>
          <pc:docMk/>
          <pc:sldMk cId="1542500674" sldId="258"/>
        </pc:sldMkLst>
      </pc:sldChg>
      <pc:sldChg chg="del ord">
        <pc:chgData name="Noritsuna Imamura" userId="5b2da16fa1785921" providerId="LiveId" clId="{237102BD-A649-9A4C-9180-CF11136DAABC}" dt="2024-11-14T03:43:15.867" v="914" actId="2696"/>
        <pc:sldMkLst>
          <pc:docMk/>
          <pc:sldMk cId="2263829521" sldId="258"/>
        </pc:sldMkLst>
      </pc:sldChg>
      <pc:sldChg chg="ord">
        <pc:chgData name="Noritsuna Imamura" userId="5b2da16fa1785921" providerId="LiveId" clId="{237102BD-A649-9A4C-9180-CF11136DAABC}" dt="2024-11-12T08:46:47.459" v="675" actId="20578"/>
        <pc:sldMkLst>
          <pc:docMk/>
          <pc:sldMk cId="342297171" sldId="260"/>
        </pc:sldMkLst>
      </pc:sldChg>
      <pc:sldChg chg="addSp modSp mod ord">
        <pc:chgData name="Noritsuna Imamura" userId="5b2da16fa1785921" providerId="LiveId" clId="{237102BD-A649-9A4C-9180-CF11136DAABC}" dt="2024-11-14T03:45:52.008" v="927" actId="1076"/>
        <pc:sldMkLst>
          <pc:docMk/>
          <pc:sldMk cId="3681333138" sldId="261"/>
        </pc:sldMkLst>
        <pc:picChg chg="add mod">
          <ac:chgData name="Noritsuna Imamura" userId="5b2da16fa1785921" providerId="LiveId" clId="{237102BD-A649-9A4C-9180-CF11136DAABC}" dt="2024-11-14T03:45:37.711" v="924" actId="1076"/>
          <ac:picMkLst>
            <pc:docMk/>
            <pc:sldMk cId="3681333138" sldId="261"/>
            <ac:picMk id="4" creationId="{F1DD62B9-768C-CC16-A77A-B068DCD0B552}"/>
          </ac:picMkLst>
        </pc:picChg>
        <pc:picChg chg="mod">
          <ac:chgData name="Noritsuna Imamura" userId="5b2da16fa1785921" providerId="LiveId" clId="{237102BD-A649-9A4C-9180-CF11136DAABC}" dt="2024-11-14T03:45:52.008" v="927" actId="1076"/>
          <ac:picMkLst>
            <pc:docMk/>
            <pc:sldMk cId="3681333138" sldId="261"/>
            <ac:picMk id="218" creationId="{00000000-0000-0000-0000-000000000000}"/>
          </ac:picMkLst>
        </pc:picChg>
        <pc:picChg chg="mod">
          <ac:chgData name="Noritsuna Imamura" userId="5b2da16fa1785921" providerId="LiveId" clId="{237102BD-A649-9A4C-9180-CF11136DAABC}" dt="2024-11-14T03:45:40.910" v="925" actId="1076"/>
          <ac:picMkLst>
            <pc:docMk/>
            <pc:sldMk cId="3681333138" sldId="261"/>
            <ac:picMk id="4098" creationId="{78F0DB0C-0D2B-52C0-1575-235EB75E9F7A}"/>
          </ac:picMkLst>
        </pc:picChg>
      </pc:sldChg>
      <pc:sldChg chg="del">
        <pc:chgData name="Noritsuna Imamura" userId="5b2da16fa1785921" providerId="LiveId" clId="{237102BD-A649-9A4C-9180-CF11136DAABC}" dt="2024-11-12T08:39:57.069" v="654" actId="2696"/>
        <pc:sldMkLst>
          <pc:docMk/>
          <pc:sldMk cId="2074876793" sldId="274"/>
        </pc:sldMkLst>
      </pc:sldChg>
      <pc:sldChg chg="del">
        <pc:chgData name="Noritsuna Imamura" userId="5b2da16fa1785921" providerId="LiveId" clId="{237102BD-A649-9A4C-9180-CF11136DAABC}" dt="2024-11-12T03:04:33.197" v="281" actId="2696"/>
        <pc:sldMkLst>
          <pc:docMk/>
          <pc:sldMk cId="2888632412" sldId="293"/>
        </pc:sldMkLst>
      </pc:sldChg>
      <pc:sldChg chg="del">
        <pc:chgData name="Noritsuna Imamura" userId="5b2da16fa1785921" providerId="LiveId" clId="{237102BD-A649-9A4C-9180-CF11136DAABC}" dt="2024-11-12T03:12:13.313" v="337" actId="2696"/>
        <pc:sldMkLst>
          <pc:docMk/>
          <pc:sldMk cId="3286518926" sldId="298"/>
        </pc:sldMkLst>
      </pc:sldChg>
      <pc:sldChg chg="del">
        <pc:chgData name="Noritsuna Imamura" userId="5b2da16fa1785921" providerId="LiveId" clId="{237102BD-A649-9A4C-9180-CF11136DAABC}" dt="2024-11-12T03:05:52.809" v="292" actId="2696"/>
        <pc:sldMkLst>
          <pc:docMk/>
          <pc:sldMk cId="2176766953" sldId="299"/>
        </pc:sldMkLst>
      </pc:sldChg>
      <pc:sldChg chg="modSp add del mod ord">
        <pc:chgData name="Noritsuna Imamura" userId="5b2da16fa1785921" providerId="LiveId" clId="{237102BD-A649-9A4C-9180-CF11136DAABC}" dt="2024-11-12T03:06:22.440" v="304" actId="27636"/>
        <pc:sldMkLst>
          <pc:docMk/>
          <pc:sldMk cId="154660389" sldId="316"/>
        </pc:sldMkLst>
        <pc:spChg chg="mod">
          <ac:chgData name="Noritsuna Imamura" userId="5b2da16fa1785921" providerId="LiveId" clId="{237102BD-A649-9A4C-9180-CF11136DAABC}" dt="2024-11-12T03:06:22.440" v="304" actId="27636"/>
          <ac:spMkLst>
            <pc:docMk/>
            <pc:sldMk cId="154660389" sldId="316"/>
            <ac:spMk id="262" creationId="{00000000-0000-0000-0000-000000000000}"/>
          </ac:spMkLst>
        </pc:spChg>
      </pc:sldChg>
      <pc:sldChg chg="modSp mod ord">
        <pc:chgData name="Noritsuna Imamura" userId="5b2da16fa1785921" providerId="LiveId" clId="{237102BD-A649-9A4C-9180-CF11136DAABC}" dt="2024-11-14T03:07:30.884" v="841" actId="14100"/>
        <pc:sldMkLst>
          <pc:docMk/>
          <pc:sldMk cId="286719847" sldId="317"/>
        </pc:sldMkLst>
      </pc:sldChg>
      <pc:sldChg chg="modSp mod ord">
        <pc:chgData name="Noritsuna Imamura" userId="5b2da16fa1785921" providerId="LiveId" clId="{237102BD-A649-9A4C-9180-CF11136DAABC}" dt="2024-11-12T03:02:40.112" v="230" actId="5793"/>
        <pc:sldMkLst>
          <pc:docMk/>
          <pc:sldMk cId="1655586770" sldId="318"/>
        </pc:sldMkLst>
      </pc:sldChg>
      <pc:sldChg chg="del">
        <pc:chgData name="Noritsuna Imamura" userId="5b2da16fa1785921" providerId="LiveId" clId="{237102BD-A649-9A4C-9180-CF11136DAABC}" dt="2024-11-12T03:04:35.776" v="282" actId="2696"/>
        <pc:sldMkLst>
          <pc:docMk/>
          <pc:sldMk cId="2928027020" sldId="322"/>
        </pc:sldMkLst>
      </pc:sldChg>
      <pc:sldChg chg="del">
        <pc:chgData name="Noritsuna Imamura" userId="5b2da16fa1785921" providerId="LiveId" clId="{237102BD-A649-9A4C-9180-CF11136DAABC}" dt="2024-11-12T08:44:20.344" v="667" actId="2696"/>
        <pc:sldMkLst>
          <pc:docMk/>
          <pc:sldMk cId="3610934787" sldId="359"/>
        </pc:sldMkLst>
      </pc:sldChg>
      <pc:sldChg chg="ord">
        <pc:chgData name="Noritsuna Imamura" userId="5b2da16fa1785921" providerId="LiveId" clId="{237102BD-A649-9A4C-9180-CF11136DAABC}" dt="2024-11-12T08:43:07.017" v="662" actId="20578"/>
        <pc:sldMkLst>
          <pc:docMk/>
          <pc:sldMk cId="1384968569" sldId="362"/>
        </pc:sldMkLst>
      </pc:sldChg>
      <pc:sldChg chg="del">
        <pc:chgData name="Noritsuna Imamura" userId="5b2da16fa1785921" providerId="LiveId" clId="{237102BD-A649-9A4C-9180-CF11136DAABC}" dt="2024-11-12T08:38:55.241" v="649" actId="2696"/>
        <pc:sldMkLst>
          <pc:docMk/>
          <pc:sldMk cId="80480771" sldId="396"/>
        </pc:sldMkLst>
      </pc:sldChg>
      <pc:sldChg chg="del">
        <pc:chgData name="Noritsuna Imamura" userId="5b2da16fa1785921" providerId="LiveId" clId="{237102BD-A649-9A4C-9180-CF11136DAABC}" dt="2024-11-12T08:36:22.354" v="535" actId="2696"/>
        <pc:sldMkLst>
          <pc:docMk/>
          <pc:sldMk cId="1258332520" sldId="556"/>
        </pc:sldMkLst>
      </pc:sldChg>
      <pc:sldChg chg="del ord">
        <pc:chgData name="Noritsuna Imamura" userId="5b2da16fa1785921" providerId="LiveId" clId="{237102BD-A649-9A4C-9180-CF11136DAABC}" dt="2024-11-12T03:05:10.539" v="285" actId="2696"/>
        <pc:sldMkLst>
          <pc:docMk/>
          <pc:sldMk cId="2780456035" sldId="4344"/>
        </pc:sldMkLst>
      </pc:sldChg>
      <pc:sldChg chg="ord">
        <pc:chgData name="Noritsuna Imamura" userId="5b2da16fa1785921" providerId="LiveId" clId="{237102BD-A649-9A4C-9180-CF11136DAABC}" dt="2024-11-12T03:05:33.850" v="289" actId="20578"/>
        <pc:sldMkLst>
          <pc:docMk/>
          <pc:sldMk cId="906409826" sldId="4351"/>
        </pc:sldMkLst>
      </pc:sldChg>
      <pc:sldChg chg="modSp mod ord">
        <pc:chgData name="Noritsuna Imamura" userId="5b2da16fa1785921" providerId="LiveId" clId="{237102BD-A649-9A4C-9180-CF11136DAABC}" dt="2024-11-14T03:13:34.373" v="873" actId="14100"/>
        <pc:sldMkLst>
          <pc:docMk/>
          <pc:sldMk cId="2541329781" sldId="4417"/>
        </pc:sldMkLst>
      </pc:sldChg>
      <pc:sldChg chg="ord">
        <pc:chgData name="Noritsuna Imamura" userId="5b2da16fa1785921" providerId="LiveId" clId="{237102BD-A649-9A4C-9180-CF11136DAABC}" dt="2024-11-14T03:30:47.739" v="875" actId="20578"/>
        <pc:sldMkLst>
          <pc:docMk/>
          <pc:sldMk cId="1460072926" sldId="4419"/>
        </pc:sldMkLst>
      </pc:sldChg>
      <pc:sldChg chg="del ord">
        <pc:chgData name="Noritsuna Imamura" userId="5b2da16fa1785921" providerId="LiveId" clId="{237102BD-A649-9A4C-9180-CF11136DAABC}" dt="2024-11-12T03:05:25.747" v="288" actId="2696"/>
        <pc:sldMkLst>
          <pc:docMk/>
          <pc:sldMk cId="1050267634" sldId="4421"/>
        </pc:sldMkLst>
      </pc:sldChg>
      <pc:sldChg chg="addSp delSp modSp mod ord">
        <pc:chgData name="Noritsuna Imamura" userId="5b2da16fa1785921" providerId="LiveId" clId="{237102BD-A649-9A4C-9180-CF11136DAABC}" dt="2024-11-14T03:46:22.996" v="935" actId="14100"/>
        <pc:sldMkLst>
          <pc:docMk/>
          <pc:sldMk cId="2144489418" sldId="4422"/>
        </pc:sldMkLst>
        <pc:spChg chg="mod">
          <ac:chgData name="Noritsuna Imamura" userId="5b2da16fa1785921" providerId="LiveId" clId="{237102BD-A649-9A4C-9180-CF11136DAABC}" dt="2024-11-14T03:46:22.996" v="935" actId="14100"/>
          <ac:spMkLst>
            <pc:docMk/>
            <pc:sldMk cId="2144489418" sldId="4422"/>
            <ac:spMk id="3" creationId="{E587390A-87EB-472A-73F1-3E079D3134AD}"/>
          </ac:spMkLst>
        </pc:spChg>
        <pc:picChg chg="mod">
          <ac:chgData name="Noritsuna Imamura" userId="5b2da16fa1785921" providerId="LiveId" clId="{237102BD-A649-9A4C-9180-CF11136DAABC}" dt="2024-11-14T03:46:16.461" v="934" actId="1076"/>
          <ac:picMkLst>
            <pc:docMk/>
            <pc:sldMk cId="2144489418" sldId="4422"/>
            <ac:picMk id="7" creationId="{B0399B76-7B8B-3083-B783-2B045378EB69}"/>
          </ac:picMkLst>
        </pc:picChg>
      </pc:sldChg>
      <pc:sldChg chg="ord">
        <pc:chgData name="Noritsuna Imamura" userId="5b2da16fa1785921" providerId="LiveId" clId="{237102BD-A649-9A4C-9180-CF11136DAABC}" dt="2024-11-12T08:40:30.278" v="658" actId="20578"/>
        <pc:sldMkLst>
          <pc:docMk/>
          <pc:sldMk cId="3083720728" sldId="4423"/>
        </pc:sldMkLst>
      </pc:sldChg>
      <pc:sldChg chg="ord">
        <pc:chgData name="Noritsuna Imamura" userId="5b2da16fa1785921" providerId="LiveId" clId="{237102BD-A649-9A4C-9180-CF11136DAABC}" dt="2024-11-12T08:43:38.959" v="663" actId="20578"/>
        <pc:sldMkLst>
          <pc:docMk/>
          <pc:sldMk cId="4247265328" sldId="4424"/>
        </pc:sldMkLst>
      </pc:sldChg>
      <pc:sldChg chg="addSp delSp modSp mod ord delAnim modAnim">
        <pc:chgData name="Noritsuna Imamura" userId="5b2da16fa1785921" providerId="LiveId" clId="{237102BD-A649-9A4C-9180-CF11136DAABC}" dt="2024-11-14T03:31:55.158" v="887" actId="478"/>
        <pc:sldMkLst>
          <pc:docMk/>
          <pc:sldMk cId="37882627" sldId="4425"/>
        </pc:sldMkLst>
      </pc:sldChg>
      <pc:sldChg chg="ord">
        <pc:chgData name="Noritsuna Imamura" userId="5b2da16fa1785921" providerId="LiveId" clId="{237102BD-A649-9A4C-9180-CF11136DAABC}" dt="2024-11-12T08:44:01.632" v="666" actId="20578"/>
        <pc:sldMkLst>
          <pc:docMk/>
          <pc:sldMk cId="3800199212" sldId="4426"/>
        </pc:sldMkLst>
      </pc:sldChg>
      <pc:sldChg chg="ord">
        <pc:chgData name="Noritsuna Imamura" userId="5b2da16fa1785921" providerId="LiveId" clId="{237102BD-A649-9A4C-9180-CF11136DAABC}" dt="2024-11-12T08:43:38.959" v="663" actId="20578"/>
        <pc:sldMkLst>
          <pc:docMk/>
          <pc:sldMk cId="2442622992" sldId="4427"/>
        </pc:sldMkLst>
      </pc:sldChg>
      <pc:sldChg chg="del">
        <pc:chgData name="Noritsuna Imamura" userId="5b2da16fa1785921" providerId="LiveId" clId="{237102BD-A649-9A4C-9180-CF11136DAABC}" dt="2024-11-12T08:43:47.227" v="664" actId="2696"/>
        <pc:sldMkLst>
          <pc:docMk/>
          <pc:sldMk cId="1022198007" sldId="4428"/>
        </pc:sldMkLst>
      </pc:sldChg>
      <pc:sldChg chg="del ord">
        <pc:chgData name="Noritsuna Imamura" userId="5b2da16fa1785921" providerId="LiveId" clId="{237102BD-A649-9A4C-9180-CF11136DAABC}" dt="2024-11-12T03:22:44.509" v="406" actId="2696"/>
        <pc:sldMkLst>
          <pc:docMk/>
          <pc:sldMk cId="1071822107" sldId="4430"/>
        </pc:sldMkLst>
      </pc:sldChg>
      <pc:sldChg chg="del ord">
        <pc:chgData name="Noritsuna Imamura" userId="5b2da16fa1785921" providerId="LiveId" clId="{237102BD-A649-9A4C-9180-CF11136DAABC}" dt="2024-11-12T03:22:44.509" v="406" actId="2696"/>
        <pc:sldMkLst>
          <pc:docMk/>
          <pc:sldMk cId="3685501058" sldId="4431"/>
        </pc:sldMkLst>
      </pc:sldChg>
      <pc:sldChg chg="del ord">
        <pc:chgData name="Noritsuna Imamura" userId="5b2da16fa1785921" providerId="LiveId" clId="{237102BD-A649-9A4C-9180-CF11136DAABC}" dt="2024-11-12T03:19:51.374" v="389" actId="2696"/>
        <pc:sldMkLst>
          <pc:docMk/>
          <pc:sldMk cId="3808600494" sldId="4432"/>
        </pc:sldMkLst>
      </pc:sldChg>
      <pc:sldChg chg="del ord">
        <pc:chgData name="Noritsuna Imamura" userId="5b2da16fa1785921" providerId="LiveId" clId="{237102BD-A649-9A4C-9180-CF11136DAABC}" dt="2024-11-12T03:22:44.509" v="406" actId="2696"/>
        <pc:sldMkLst>
          <pc:docMk/>
          <pc:sldMk cId="3417012652" sldId="4434"/>
        </pc:sldMkLst>
      </pc:sldChg>
      <pc:sldChg chg="del ord">
        <pc:chgData name="Noritsuna Imamura" userId="5b2da16fa1785921" providerId="LiveId" clId="{237102BD-A649-9A4C-9180-CF11136DAABC}" dt="2024-11-12T03:22:44.509" v="406" actId="2696"/>
        <pc:sldMkLst>
          <pc:docMk/>
          <pc:sldMk cId="981796221" sldId="4435"/>
        </pc:sldMkLst>
      </pc:sldChg>
      <pc:sldChg chg="del ord">
        <pc:chgData name="Noritsuna Imamura" userId="5b2da16fa1785921" providerId="LiveId" clId="{237102BD-A649-9A4C-9180-CF11136DAABC}" dt="2024-11-12T03:22:44.509" v="406" actId="2696"/>
        <pc:sldMkLst>
          <pc:docMk/>
          <pc:sldMk cId="2489702993" sldId="4436"/>
        </pc:sldMkLst>
      </pc:sldChg>
      <pc:sldChg chg="del ord">
        <pc:chgData name="Noritsuna Imamura" userId="5b2da16fa1785921" providerId="LiveId" clId="{237102BD-A649-9A4C-9180-CF11136DAABC}" dt="2024-11-12T03:22:44.509" v="406" actId="2696"/>
        <pc:sldMkLst>
          <pc:docMk/>
          <pc:sldMk cId="2304206290" sldId="4437"/>
        </pc:sldMkLst>
      </pc:sldChg>
      <pc:sldChg chg="del ord">
        <pc:chgData name="Noritsuna Imamura" userId="5b2da16fa1785921" providerId="LiveId" clId="{237102BD-A649-9A4C-9180-CF11136DAABC}" dt="2024-11-12T03:22:44.509" v="406" actId="2696"/>
        <pc:sldMkLst>
          <pc:docMk/>
          <pc:sldMk cId="2390661157" sldId="4438"/>
        </pc:sldMkLst>
      </pc:sldChg>
      <pc:sldChg chg="del ord">
        <pc:chgData name="Noritsuna Imamura" userId="5b2da16fa1785921" providerId="LiveId" clId="{237102BD-A649-9A4C-9180-CF11136DAABC}" dt="2024-11-12T03:22:44.509" v="406" actId="2696"/>
        <pc:sldMkLst>
          <pc:docMk/>
          <pc:sldMk cId="3945306707" sldId="4439"/>
        </pc:sldMkLst>
      </pc:sldChg>
      <pc:sldChg chg="del ord">
        <pc:chgData name="Noritsuna Imamura" userId="5b2da16fa1785921" providerId="LiveId" clId="{237102BD-A649-9A4C-9180-CF11136DAABC}" dt="2024-11-12T03:22:44.509" v="406" actId="2696"/>
        <pc:sldMkLst>
          <pc:docMk/>
          <pc:sldMk cId="626813892" sldId="4442"/>
        </pc:sldMkLst>
      </pc:sldChg>
      <pc:sldChg chg="del ord">
        <pc:chgData name="Noritsuna Imamura" userId="5b2da16fa1785921" providerId="LiveId" clId="{237102BD-A649-9A4C-9180-CF11136DAABC}" dt="2024-11-12T03:22:44.509" v="406" actId="2696"/>
        <pc:sldMkLst>
          <pc:docMk/>
          <pc:sldMk cId="372507616" sldId="4443"/>
        </pc:sldMkLst>
      </pc:sldChg>
      <pc:sldChg chg="del ord">
        <pc:chgData name="Noritsuna Imamura" userId="5b2da16fa1785921" providerId="LiveId" clId="{237102BD-A649-9A4C-9180-CF11136DAABC}" dt="2024-11-12T03:22:44.509" v="406" actId="2696"/>
        <pc:sldMkLst>
          <pc:docMk/>
          <pc:sldMk cId="2254288693" sldId="4444"/>
        </pc:sldMkLst>
      </pc:sldChg>
      <pc:sldChg chg="del ord">
        <pc:chgData name="Noritsuna Imamura" userId="5b2da16fa1785921" providerId="LiveId" clId="{237102BD-A649-9A4C-9180-CF11136DAABC}" dt="2024-11-12T03:22:44.509" v="406" actId="2696"/>
        <pc:sldMkLst>
          <pc:docMk/>
          <pc:sldMk cId="1942650641" sldId="4445"/>
        </pc:sldMkLst>
      </pc:sldChg>
      <pc:sldChg chg="del ord">
        <pc:chgData name="Noritsuna Imamura" userId="5b2da16fa1785921" providerId="LiveId" clId="{237102BD-A649-9A4C-9180-CF11136DAABC}" dt="2024-11-12T03:22:44.509" v="406" actId="2696"/>
        <pc:sldMkLst>
          <pc:docMk/>
          <pc:sldMk cId="1447379674" sldId="4446"/>
        </pc:sldMkLst>
      </pc:sldChg>
      <pc:sldChg chg="del">
        <pc:chgData name="Noritsuna Imamura" userId="5b2da16fa1785921" providerId="LiveId" clId="{237102BD-A649-9A4C-9180-CF11136DAABC}" dt="2024-11-12T08:47:06.714" v="678" actId="2696"/>
        <pc:sldMkLst>
          <pc:docMk/>
          <pc:sldMk cId="3431065308" sldId="4449"/>
        </pc:sldMkLst>
      </pc:sldChg>
      <pc:sldChg chg="del ord">
        <pc:chgData name="Noritsuna Imamura" userId="5b2da16fa1785921" providerId="LiveId" clId="{237102BD-A649-9A4C-9180-CF11136DAABC}" dt="2024-11-12T03:02:26.201" v="228" actId="2696"/>
        <pc:sldMkLst>
          <pc:docMk/>
          <pc:sldMk cId="2459494647" sldId="4463"/>
        </pc:sldMkLst>
      </pc:sldChg>
      <pc:sldChg chg="del">
        <pc:chgData name="Noritsuna Imamura" userId="5b2da16fa1785921" providerId="LiveId" clId="{237102BD-A649-9A4C-9180-CF11136DAABC}" dt="2024-11-12T08:46:54.620" v="677" actId="2696"/>
        <pc:sldMkLst>
          <pc:docMk/>
          <pc:sldMk cId="2083800132" sldId="4466"/>
        </pc:sldMkLst>
      </pc:sldChg>
      <pc:sldChg chg="del">
        <pc:chgData name="Noritsuna Imamura" userId="5b2da16fa1785921" providerId="LiveId" clId="{237102BD-A649-9A4C-9180-CF11136DAABC}" dt="2024-11-12T08:38:59.912" v="651" actId="2696"/>
        <pc:sldMkLst>
          <pc:docMk/>
          <pc:sldMk cId="412098538" sldId="4468"/>
        </pc:sldMkLst>
      </pc:sldChg>
      <pc:sldChg chg="del">
        <pc:chgData name="Noritsuna Imamura" userId="5b2da16fa1785921" providerId="LiveId" clId="{237102BD-A649-9A4C-9180-CF11136DAABC}" dt="2024-11-12T08:38:56.947" v="650" actId="2696"/>
        <pc:sldMkLst>
          <pc:docMk/>
          <pc:sldMk cId="2663953336" sldId="4469"/>
        </pc:sldMkLst>
      </pc:sldChg>
      <pc:sldChg chg="del">
        <pc:chgData name="Noritsuna Imamura" userId="5b2da16fa1785921" providerId="LiveId" clId="{237102BD-A649-9A4C-9180-CF11136DAABC}" dt="2024-11-12T08:43:50.817" v="665" actId="2696"/>
        <pc:sldMkLst>
          <pc:docMk/>
          <pc:sldMk cId="2736897228" sldId="4470"/>
        </pc:sldMkLst>
      </pc:sldChg>
      <pc:sldChg chg="del">
        <pc:chgData name="Noritsuna Imamura" userId="5b2da16fa1785921" providerId="LiveId" clId="{237102BD-A649-9A4C-9180-CF11136DAABC}" dt="2024-11-12T03:07:04.860" v="307" actId="2696"/>
        <pc:sldMkLst>
          <pc:docMk/>
          <pc:sldMk cId="1055798910" sldId="4471"/>
        </pc:sldMkLst>
      </pc:sldChg>
      <pc:sldChg chg="del">
        <pc:chgData name="Noritsuna Imamura" userId="5b2da16fa1785921" providerId="LiveId" clId="{237102BD-A649-9A4C-9180-CF11136DAABC}" dt="2024-11-12T03:06:58.301" v="306" actId="2696"/>
        <pc:sldMkLst>
          <pc:docMk/>
          <pc:sldMk cId="3674435923" sldId="4472"/>
        </pc:sldMkLst>
      </pc:sldChg>
      <pc:sldChg chg="del">
        <pc:chgData name="Noritsuna Imamura" userId="5b2da16fa1785921" providerId="LiveId" clId="{237102BD-A649-9A4C-9180-CF11136DAABC}" dt="2024-11-12T08:46:53.485" v="676" actId="2696"/>
        <pc:sldMkLst>
          <pc:docMk/>
          <pc:sldMk cId="1484383618" sldId="4476"/>
        </pc:sldMkLst>
      </pc:sldChg>
      <pc:sldChg chg="addSp delSp modSp mod ord setBg">
        <pc:chgData name="Noritsuna Imamura" userId="5b2da16fa1785921" providerId="LiveId" clId="{237102BD-A649-9A4C-9180-CF11136DAABC}" dt="2024-11-12T02:50:49.524" v="97" actId="26606"/>
        <pc:sldMkLst>
          <pc:docMk/>
          <pc:sldMk cId="2460053199" sldId="4477"/>
        </pc:sldMkLst>
      </pc:sldChg>
      <pc:sldChg chg="del">
        <pc:chgData name="Noritsuna Imamura" userId="5b2da16fa1785921" providerId="LiveId" clId="{237102BD-A649-9A4C-9180-CF11136DAABC}" dt="2024-11-12T08:39:31.479" v="653" actId="2696"/>
        <pc:sldMkLst>
          <pc:docMk/>
          <pc:sldMk cId="1214708309" sldId="4478"/>
        </pc:sldMkLst>
      </pc:sldChg>
      <pc:sldChg chg="del ord">
        <pc:chgData name="Noritsuna Imamura" userId="5b2da16fa1785921" providerId="LiveId" clId="{237102BD-A649-9A4C-9180-CF11136DAABC}" dt="2024-11-12T02:55:05.944" v="193" actId="2696"/>
        <pc:sldMkLst>
          <pc:docMk/>
          <pc:sldMk cId="3377976654" sldId="4479"/>
        </pc:sldMkLst>
      </pc:sldChg>
      <pc:sldChg chg="ord">
        <pc:chgData name="Noritsuna Imamura" userId="5b2da16fa1785921" providerId="LiveId" clId="{237102BD-A649-9A4C-9180-CF11136DAABC}" dt="2024-11-12T03:01:30.163" v="214" actId="20578"/>
        <pc:sldMkLst>
          <pc:docMk/>
          <pc:sldMk cId="936911519" sldId="4481"/>
        </pc:sldMkLst>
      </pc:sldChg>
      <pc:sldChg chg="del ord">
        <pc:chgData name="Noritsuna Imamura" userId="5b2da16fa1785921" providerId="LiveId" clId="{237102BD-A649-9A4C-9180-CF11136DAABC}" dt="2024-11-12T03:06:06.759" v="296" actId="2696"/>
        <pc:sldMkLst>
          <pc:docMk/>
          <pc:sldMk cId="4053548564" sldId="4482"/>
        </pc:sldMkLst>
      </pc:sldChg>
      <pc:sldChg chg="addSp modSp del mod ord setBg">
        <pc:chgData name="Noritsuna Imamura" userId="5b2da16fa1785921" providerId="LiveId" clId="{237102BD-A649-9A4C-9180-CF11136DAABC}" dt="2024-11-12T03:05:20.573" v="287" actId="2696"/>
        <pc:sldMkLst>
          <pc:docMk/>
          <pc:sldMk cId="3271202963" sldId="4483"/>
        </pc:sldMkLst>
      </pc:sldChg>
      <pc:sldChg chg="ord">
        <pc:chgData name="Noritsuna Imamura" userId="5b2da16fa1785921" providerId="LiveId" clId="{237102BD-A649-9A4C-9180-CF11136DAABC}" dt="2024-11-12T03:03:05.958" v="232" actId="20578"/>
        <pc:sldMkLst>
          <pc:docMk/>
          <pc:sldMk cId="2688144880" sldId="4484"/>
        </pc:sldMkLst>
      </pc:sldChg>
      <pc:sldChg chg="del">
        <pc:chgData name="Noritsuna Imamura" userId="5b2da16fa1785921" providerId="LiveId" clId="{237102BD-A649-9A4C-9180-CF11136DAABC}" dt="2024-11-12T03:05:44.711" v="290" actId="2696"/>
        <pc:sldMkLst>
          <pc:docMk/>
          <pc:sldMk cId="4149693938" sldId="4485"/>
        </pc:sldMkLst>
      </pc:sldChg>
      <pc:sldChg chg="del">
        <pc:chgData name="Noritsuna Imamura" userId="5b2da16fa1785921" providerId="LiveId" clId="{237102BD-A649-9A4C-9180-CF11136DAABC}" dt="2024-11-12T03:05:46.192" v="291" actId="2696"/>
        <pc:sldMkLst>
          <pc:docMk/>
          <pc:sldMk cId="1240743296" sldId="4486"/>
        </pc:sldMkLst>
      </pc:sldChg>
      <pc:sldChg chg="addSp modSp mod ord modAnim">
        <pc:chgData name="Noritsuna Imamura" userId="5b2da16fa1785921" providerId="LiveId" clId="{237102BD-A649-9A4C-9180-CF11136DAABC}" dt="2024-11-12T03:20:13.930" v="400"/>
        <pc:sldMkLst>
          <pc:docMk/>
          <pc:sldMk cId="1835671672" sldId="4487"/>
        </pc:sldMkLst>
      </pc:sldChg>
      <pc:sldChg chg="del ord">
        <pc:chgData name="Noritsuna Imamura" userId="5b2da16fa1785921" providerId="LiveId" clId="{237102BD-A649-9A4C-9180-CF11136DAABC}" dt="2024-11-12T03:17:07.432" v="372" actId="2696"/>
        <pc:sldMkLst>
          <pc:docMk/>
          <pc:sldMk cId="1666582390" sldId="4488"/>
        </pc:sldMkLst>
      </pc:sldChg>
      <pc:sldChg chg="del ord">
        <pc:chgData name="Noritsuna Imamura" userId="5b2da16fa1785921" providerId="LiveId" clId="{237102BD-A649-9A4C-9180-CF11136DAABC}" dt="2024-11-12T03:17:43.456" v="381" actId="2696"/>
        <pc:sldMkLst>
          <pc:docMk/>
          <pc:sldMk cId="3844662413" sldId="4489"/>
        </pc:sldMkLst>
      </pc:sldChg>
      <pc:sldChg chg="del ord">
        <pc:chgData name="Noritsuna Imamura" userId="5b2da16fa1785921" providerId="LiveId" clId="{237102BD-A649-9A4C-9180-CF11136DAABC}" dt="2024-11-12T03:19:31.703" v="386" actId="2696"/>
        <pc:sldMkLst>
          <pc:docMk/>
          <pc:sldMk cId="483351183" sldId="4490"/>
        </pc:sldMkLst>
      </pc:sldChg>
      <pc:sldChg chg="del ord">
        <pc:chgData name="Noritsuna Imamura" userId="5b2da16fa1785921" providerId="LiveId" clId="{237102BD-A649-9A4C-9180-CF11136DAABC}" dt="2024-11-14T03:44:43.439" v="917" actId="2696"/>
        <pc:sldMkLst>
          <pc:docMk/>
          <pc:sldMk cId="2974706480" sldId="4491"/>
        </pc:sldMkLst>
      </pc:sldChg>
      <pc:sldChg chg="add">
        <pc:chgData name="Noritsuna Imamura" userId="5b2da16fa1785921" providerId="LiveId" clId="{237102BD-A649-9A4C-9180-CF11136DAABC}" dt="2024-11-14T03:44:50.656" v="918"/>
        <pc:sldMkLst>
          <pc:docMk/>
          <pc:sldMk cId="3590588493" sldId="4491"/>
        </pc:sldMkLst>
      </pc:sldChg>
      <pc:sldChg chg="add">
        <pc:chgData name="Noritsuna Imamura" userId="5b2da16fa1785921" providerId="LiveId" clId="{237102BD-A649-9A4C-9180-CF11136DAABC}" dt="2024-11-14T03:44:50.656" v="918"/>
        <pc:sldMkLst>
          <pc:docMk/>
          <pc:sldMk cId="3309967464" sldId="4496"/>
        </pc:sldMkLst>
      </pc:sldChg>
      <pc:sldChg chg="del ord">
        <pc:chgData name="Noritsuna Imamura" userId="5b2da16fa1785921" providerId="LiveId" clId="{237102BD-A649-9A4C-9180-CF11136DAABC}" dt="2024-11-14T03:44:43.439" v="917" actId="2696"/>
        <pc:sldMkLst>
          <pc:docMk/>
          <pc:sldMk cId="3855897793" sldId="4496"/>
        </pc:sldMkLst>
      </pc:sldChg>
      <pc:sldChg chg="del">
        <pc:chgData name="Noritsuna Imamura" userId="5b2da16fa1785921" providerId="LiveId" clId="{237102BD-A649-9A4C-9180-CF11136DAABC}" dt="2024-11-12T08:45:55.216" v="673" actId="2696"/>
        <pc:sldMkLst>
          <pc:docMk/>
          <pc:sldMk cId="1836110538" sldId="4507"/>
        </pc:sldMkLst>
      </pc:sldChg>
      <pc:sldChg chg="ord">
        <pc:chgData name="Noritsuna Imamura" userId="5b2da16fa1785921" providerId="LiveId" clId="{237102BD-A649-9A4C-9180-CF11136DAABC}" dt="2024-11-12T08:46:33.598" v="674" actId="20578"/>
        <pc:sldMkLst>
          <pc:docMk/>
          <pc:sldMk cId="717984346" sldId="4510"/>
        </pc:sldMkLst>
      </pc:sldChg>
      <pc:sldChg chg="ord">
        <pc:chgData name="Noritsuna Imamura" userId="5b2da16fa1785921" providerId="LiveId" clId="{237102BD-A649-9A4C-9180-CF11136DAABC}" dt="2024-11-12T08:46:33.598" v="674" actId="20578"/>
        <pc:sldMkLst>
          <pc:docMk/>
          <pc:sldMk cId="419342532" sldId="4511"/>
        </pc:sldMkLst>
      </pc:sldChg>
      <pc:sldChg chg="del">
        <pc:chgData name="Noritsuna Imamura" userId="5b2da16fa1785921" providerId="LiveId" clId="{237102BD-A649-9A4C-9180-CF11136DAABC}" dt="2024-11-12T03:12:54.490" v="339" actId="2696"/>
        <pc:sldMkLst>
          <pc:docMk/>
          <pc:sldMk cId="3582053398" sldId="4520"/>
        </pc:sldMkLst>
      </pc:sldChg>
      <pc:sldChg chg="ord">
        <pc:chgData name="Noritsuna Imamura" userId="5b2da16fa1785921" providerId="LiveId" clId="{237102BD-A649-9A4C-9180-CF11136DAABC}" dt="2024-11-12T08:46:33.598" v="674" actId="20578"/>
        <pc:sldMkLst>
          <pc:docMk/>
          <pc:sldMk cId="388148304" sldId="4521"/>
        </pc:sldMkLst>
      </pc:sldChg>
      <pc:sldChg chg="ord">
        <pc:chgData name="Noritsuna Imamura" userId="5b2da16fa1785921" providerId="LiveId" clId="{237102BD-A649-9A4C-9180-CF11136DAABC}" dt="2024-11-12T08:46:33.598" v="674" actId="20578"/>
        <pc:sldMkLst>
          <pc:docMk/>
          <pc:sldMk cId="3281046227" sldId="4522"/>
        </pc:sldMkLst>
      </pc:sldChg>
      <pc:sldChg chg="modSp mod ord">
        <pc:chgData name="Noritsuna Imamura" userId="5b2da16fa1785921" providerId="LiveId" clId="{237102BD-A649-9A4C-9180-CF11136DAABC}" dt="2024-11-12T08:40:30.278" v="658" actId="20578"/>
        <pc:sldMkLst>
          <pc:docMk/>
          <pc:sldMk cId="2832259459" sldId="4523"/>
        </pc:sldMkLst>
        <pc:spChg chg="mod">
          <ac:chgData name="Noritsuna Imamura" userId="5b2da16fa1785921" providerId="LiveId" clId="{237102BD-A649-9A4C-9180-CF11136DAABC}" dt="2024-11-12T08:38:43.416" v="648" actId="27636"/>
          <ac:spMkLst>
            <pc:docMk/>
            <pc:sldMk cId="2832259459" sldId="4523"/>
            <ac:spMk id="3" creationId="{162D0F08-09F3-93CC-65A1-E069F7774D43}"/>
          </ac:spMkLst>
        </pc:spChg>
      </pc:sldChg>
      <pc:sldChg chg="addSp modSp mod ord setBg">
        <pc:chgData name="Noritsuna Imamura" userId="5b2da16fa1785921" providerId="LiveId" clId="{237102BD-A649-9A4C-9180-CF11136DAABC}" dt="2024-11-12T08:54:13.159" v="685" actId="26606"/>
        <pc:sldMkLst>
          <pc:docMk/>
          <pc:sldMk cId="3054844838" sldId="4524"/>
        </pc:sldMkLst>
        <pc:spChg chg="mod">
          <ac:chgData name="Noritsuna Imamura" userId="5b2da16fa1785921" providerId="LiveId" clId="{237102BD-A649-9A4C-9180-CF11136DAABC}" dt="2024-11-12T08:54:13.159" v="685" actId="26606"/>
          <ac:spMkLst>
            <pc:docMk/>
            <pc:sldMk cId="3054844838" sldId="4524"/>
            <ac:spMk id="2" creationId="{5ED2A5E9-91F1-968C-38A3-DA9D0A952449}"/>
          </ac:spMkLst>
        </pc:spChg>
        <pc:spChg chg="mod">
          <ac:chgData name="Noritsuna Imamura" userId="5b2da16fa1785921" providerId="LiveId" clId="{237102BD-A649-9A4C-9180-CF11136DAABC}" dt="2024-11-12T08:54:13.159" v="685" actId="26606"/>
          <ac:spMkLst>
            <pc:docMk/>
            <pc:sldMk cId="3054844838" sldId="4524"/>
            <ac:spMk id="3" creationId="{A95BE33F-6379-9AFF-6D10-6077D1E6697D}"/>
          </ac:spMkLst>
        </pc:spChg>
        <pc:spChg chg="add">
          <ac:chgData name="Noritsuna Imamura" userId="5b2da16fa1785921" providerId="LiveId" clId="{237102BD-A649-9A4C-9180-CF11136DAABC}" dt="2024-11-12T08:54:13.159" v="685" actId="26606"/>
          <ac:spMkLst>
            <pc:docMk/>
            <pc:sldMk cId="3054844838" sldId="4524"/>
            <ac:spMk id="9" creationId="{3BA513B0-82FF-4F41-8178-885375D1CFB5}"/>
          </ac:spMkLst>
        </pc:spChg>
        <pc:grpChg chg="add">
          <ac:chgData name="Noritsuna Imamura" userId="5b2da16fa1785921" providerId="LiveId" clId="{237102BD-A649-9A4C-9180-CF11136DAABC}" dt="2024-11-12T08:54:13.159" v="685" actId="26606"/>
          <ac:grpSpMkLst>
            <pc:docMk/>
            <pc:sldMk cId="3054844838" sldId="4524"/>
            <ac:grpSpMk id="11" creationId="{93DB8501-F9F2-4ACD-B56A-9019CD5006D6}"/>
          </ac:grpSpMkLst>
        </pc:grpChg>
        <pc:picChg chg="mod ord">
          <ac:chgData name="Noritsuna Imamura" userId="5b2da16fa1785921" providerId="LiveId" clId="{237102BD-A649-9A4C-9180-CF11136DAABC}" dt="2024-11-12T08:54:13.159" v="685" actId="26606"/>
          <ac:picMkLst>
            <pc:docMk/>
            <pc:sldMk cId="3054844838" sldId="4524"/>
            <ac:picMk id="4" creationId="{56BA176A-FBB2-7999-C493-BDCAACBFC87D}"/>
          </ac:picMkLst>
        </pc:picChg>
      </pc:sldChg>
      <pc:sldChg chg="addSp modSp mod ord setBg modAnim">
        <pc:chgData name="Noritsuna Imamura" userId="5b2da16fa1785921" providerId="LiveId" clId="{237102BD-A649-9A4C-9180-CF11136DAABC}" dt="2024-11-14T00:16:57.603" v="781"/>
        <pc:sldMkLst>
          <pc:docMk/>
          <pc:sldMk cId="769980419" sldId="4525"/>
        </pc:sldMkLst>
        <pc:spChg chg="mod">
          <ac:chgData name="Noritsuna Imamura" userId="5b2da16fa1785921" providerId="LiveId" clId="{237102BD-A649-9A4C-9180-CF11136DAABC}" dt="2024-11-12T08:54:25.582" v="686" actId="26606"/>
          <ac:spMkLst>
            <pc:docMk/>
            <pc:sldMk cId="769980419" sldId="4525"/>
            <ac:spMk id="2" creationId="{94000305-ED65-8A70-9453-FE0DCF4A3B9C}"/>
          </ac:spMkLst>
        </pc:spChg>
        <pc:spChg chg="mod">
          <ac:chgData name="Noritsuna Imamura" userId="5b2da16fa1785921" providerId="LiveId" clId="{237102BD-A649-9A4C-9180-CF11136DAABC}" dt="2024-11-12T08:54:25.582" v="686" actId="26606"/>
          <ac:spMkLst>
            <pc:docMk/>
            <pc:sldMk cId="769980419" sldId="4525"/>
            <ac:spMk id="3" creationId="{7D478217-C4BD-3C5D-102C-39DD71C6EE52}"/>
          </ac:spMkLst>
        </pc:spChg>
        <pc:spChg chg="add">
          <ac:chgData name="Noritsuna Imamura" userId="5b2da16fa1785921" providerId="LiveId" clId="{237102BD-A649-9A4C-9180-CF11136DAABC}" dt="2024-11-12T08:54:25.582" v="686" actId="26606"/>
          <ac:spMkLst>
            <pc:docMk/>
            <pc:sldMk cId="769980419" sldId="4525"/>
            <ac:spMk id="9" creationId="{1CDD8E39-EA14-4679-9655-1BFF5A7B63EE}"/>
          </ac:spMkLst>
        </pc:spChg>
        <pc:picChg chg="mod ord">
          <ac:chgData name="Noritsuna Imamura" userId="5b2da16fa1785921" providerId="LiveId" clId="{237102BD-A649-9A4C-9180-CF11136DAABC}" dt="2024-11-12T08:54:25.582" v="686" actId="26606"/>
          <ac:picMkLst>
            <pc:docMk/>
            <pc:sldMk cId="769980419" sldId="4525"/>
            <ac:picMk id="4" creationId="{FEB27D92-C764-2776-A3A9-6E75B5540A2A}"/>
          </ac:picMkLst>
        </pc:picChg>
      </pc:sldChg>
      <pc:sldChg chg="ord">
        <pc:chgData name="Noritsuna Imamura" userId="5b2da16fa1785921" providerId="LiveId" clId="{237102BD-A649-9A4C-9180-CF11136DAABC}" dt="2024-11-12T03:07:46.100" v="308" actId="20578"/>
        <pc:sldMkLst>
          <pc:docMk/>
          <pc:sldMk cId="3292200973" sldId="4526"/>
        </pc:sldMkLst>
      </pc:sldChg>
      <pc:sldChg chg="addSp modSp mod ord setBg">
        <pc:chgData name="Noritsuna Imamura" userId="5b2da16fa1785921" providerId="LiveId" clId="{237102BD-A649-9A4C-9180-CF11136DAABC}" dt="2024-11-12T08:55:08.111" v="687" actId="26606"/>
        <pc:sldMkLst>
          <pc:docMk/>
          <pc:sldMk cId="3529138643" sldId="4527"/>
        </pc:sldMkLst>
        <pc:spChg chg="mod">
          <ac:chgData name="Noritsuna Imamura" userId="5b2da16fa1785921" providerId="LiveId" clId="{237102BD-A649-9A4C-9180-CF11136DAABC}" dt="2024-11-12T08:55:08.111" v="687" actId="26606"/>
          <ac:spMkLst>
            <pc:docMk/>
            <pc:sldMk cId="3529138643" sldId="4527"/>
            <ac:spMk id="2" creationId="{FBC6E022-CFEC-C93B-D72D-1B92EEBF2982}"/>
          </ac:spMkLst>
        </pc:spChg>
        <pc:spChg chg="mod ord">
          <ac:chgData name="Noritsuna Imamura" userId="5b2da16fa1785921" providerId="LiveId" clId="{237102BD-A649-9A4C-9180-CF11136DAABC}" dt="2024-11-12T08:55:08.111" v="687" actId="26606"/>
          <ac:spMkLst>
            <pc:docMk/>
            <pc:sldMk cId="3529138643" sldId="4527"/>
            <ac:spMk id="3" creationId="{D4DFE55F-3E8E-0F1F-5DE5-3FC9DC1E43D9}"/>
          </ac:spMkLst>
        </pc:spChg>
        <pc:spChg chg="add">
          <ac:chgData name="Noritsuna Imamura" userId="5b2da16fa1785921" providerId="LiveId" clId="{237102BD-A649-9A4C-9180-CF11136DAABC}" dt="2024-11-12T08:55:08.111" v="687" actId="26606"/>
          <ac:spMkLst>
            <pc:docMk/>
            <pc:sldMk cId="3529138643" sldId="4527"/>
            <ac:spMk id="10" creationId="{129F4FEF-3F4E-4042-8E6D-C24E201FB31A}"/>
          </ac:spMkLst>
        </pc:spChg>
        <pc:picChg chg="mod ord">
          <ac:chgData name="Noritsuna Imamura" userId="5b2da16fa1785921" providerId="LiveId" clId="{237102BD-A649-9A4C-9180-CF11136DAABC}" dt="2024-11-12T08:55:08.111" v="687" actId="26606"/>
          <ac:picMkLst>
            <pc:docMk/>
            <pc:sldMk cId="3529138643" sldId="4527"/>
            <ac:picMk id="4" creationId="{2688548B-3C52-13F8-F48E-458E487543E9}"/>
          </ac:picMkLst>
        </pc:picChg>
        <pc:picChg chg="mod">
          <ac:chgData name="Noritsuna Imamura" userId="5b2da16fa1785921" providerId="LiveId" clId="{237102BD-A649-9A4C-9180-CF11136DAABC}" dt="2024-11-12T08:55:08.111" v="687" actId="26606"/>
          <ac:picMkLst>
            <pc:docMk/>
            <pc:sldMk cId="3529138643" sldId="4527"/>
            <ac:picMk id="5" creationId="{43C00320-A73E-012E-E2C3-28D0E94F7BF1}"/>
          </ac:picMkLst>
        </pc:picChg>
      </pc:sldChg>
      <pc:sldChg chg="addSp delSp modSp mod ord setBg">
        <pc:chgData name="Noritsuna Imamura" userId="5b2da16fa1785921" providerId="LiveId" clId="{237102BD-A649-9A4C-9180-CF11136DAABC}" dt="2024-11-12T08:55:44.431" v="690" actId="26606"/>
        <pc:sldMkLst>
          <pc:docMk/>
          <pc:sldMk cId="2368044935" sldId="4528"/>
        </pc:sldMkLst>
        <pc:spChg chg="mod ord">
          <ac:chgData name="Noritsuna Imamura" userId="5b2da16fa1785921" providerId="LiveId" clId="{237102BD-A649-9A4C-9180-CF11136DAABC}" dt="2024-11-12T08:55:44.431" v="690" actId="26606"/>
          <ac:spMkLst>
            <pc:docMk/>
            <pc:sldMk cId="2368044935" sldId="4528"/>
            <ac:spMk id="2" creationId="{3CE26A83-784A-6F9F-7E41-79DFE7DDEBAF}"/>
          </ac:spMkLst>
        </pc:spChg>
        <pc:spChg chg="mod ord">
          <ac:chgData name="Noritsuna Imamura" userId="5b2da16fa1785921" providerId="LiveId" clId="{237102BD-A649-9A4C-9180-CF11136DAABC}" dt="2024-11-12T08:55:44.431" v="690" actId="26606"/>
          <ac:spMkLst>
            <pc:docMk/>
            <pc:sldMk cId="2368044935" sldId="4528"/>
            <ac:spMk id="3" creationId="{8A24B6BF-0201-ACDF-FC20-DC8AA0858FE9}"/>
          </ac:spMkLst>
        </pc:spChg>
        <pc:spChg chg="add">
          <ac:chgData name="Noritsuna Imamura" userId="5b2da16fa1785921" providerId="LiveId" clId="{237102BD-A649-9A4C-9180-CF11136DAABC}" dt="2024-11-12T08:55:44.431" v="690" actId="26606"/>
          <ac:spMkLst>
            <pc:docMk/>
            <pc:sldMk cId="2368044935" sldId="4528"/>
            <ac:spMk id="16" creationId="{620FDFD2-19AF-4124-A49A-BAC0929B1300}"/>
          </ac:spMkLst>
        </pc:spChg>
        <pc:grpChg chg="add">
          <ac:chgData name="Noritsuna Imamura" userId="5b2da16fa1785921" providerId="LiveId" clId="{237102BD-A649-9A4C-9180-CF11136DAABC}" dt="2024-11-12T08:55:44.431" v="690" actId="26606"/>
          <ac:grpSpMkLst>
            <pc:docMk/>
            <pc:sldMk cId="2368044935" sldId="4528"/>
            <ac:grpSpMk id="17" creationId="{7F6F6FC6-9A5F-4E14-8105-15D94914A798}"/>
          </ac:grpSpMkLst>
        </pc:grpChg>
        <pc:picChg chg="mod">
          <ac:chgData name="Noritsuna Imamura" userId="5b2da16fa1785921" providerId="LiveId" clId="{237102BD-A649-9A4C-9180-CF11136DAABC}" dt="2024-11-12T08:55:44.431" v="690" actId="26606"/>
          <ac:picMkLst>
            <pc:docMk/>
            <pc:sldMk cId="2368044935" sldId="4528"/>
            <ac:picMk id="4" creationId="{B41F789A-1601-CC89-7B89-549FDE829583}"/>
          </ac:picMkLst>
        </pc:picChg>
        <pc:picChg chg="mod">
          <ac:chgData name="Noritsuna Imamura" userId="5b2da16fa1785921" providerId="LiveId" clId="{237102BD-A649-9A4C-9180-CF11136DAABC}" dt="2024-11-12T08:55:44.431" v="690" actId="26606"/>
          <ac:picMkLst>
            <pc:docMk/>
            <pc:sldMk cId="2368044935" sldId="4528"/>
            <ac:picMk id="5" creationId="{99C91FF2-C2EF-03EA-B8C0-C45260D5C1A7}"/>
          </ac:picMkLst>
        </pc:picChg>
      </pc:sldChg>
      <pc:sldChg chg="addSp modSp mod ord setBg">
        <pc:chgData name="Noritsuna Imamura" userId="5b2da16fa1785921" providerId="LiveId" clId="{237102BD-A649-9A4C-9180-CF11136DAABC}" dt="2024-11-12T08:54:00.109" v="684" actId="26606"/>
        <pc:sldMkLst>
          <pc:docMk/>
          <pc:sldMk cId="1241957522" sldId="4529"/>
        </pc:sldMkLst>
      </pc:sldChg>
      <pc:sldChg chg="addSp delSp modSp mod ord setBg">
        <pc:chgData name="Noritsuna Imamura" userId="5b2da16fa1785921" providerId="LiveId" clId="{237102BD-A649-9A4C-9180-CF11136DAABC}" dt="2024-11-12T08:53:38.345" v="683" actId="26606"/>
        <pc:sldMkLst>
          <pc:docMk/>
          <pc:sldMk cId="2081605517" sldId="4530"/>
        </pc:sldMkLst>
        <pc:spChg chg="mod">
          <ac:chgData name="Noritsuna Imamura" userId="5b2da16fa1785921" providerId="LiveId" clId="{237102BD-A649-9A4C-9180-CF11136DAABC}" dt="2024-11-12T08:53:38.345" v="683" actId="26606"/>
          <ac:spMkLst>
            <pc:docMk/>
            <pc:sldMk cId="2081605517" sldId="4530"/>
            <ac:spMk id="2" creationId="{CF7C27BB-A757-450A-EF03-87D96BF1F855}"/>
          </ac:spMkLst>
        </pc:spChg>
        <pc:spChg chg="mod ord">
          <ac:chgData name="Noritsuna Imamura" userId="5b2da16fa1785921" providerId="LiveId" clId="{237102BD-A649-9A4C-9180-CF11136DAABC}" dt="2024-11-12T08:53:38.345" v="683" actId="26606"/>
          <ac:spMkLst>
            <pc:docMk/>
            <pc:sldMk cId="2081605517" sldId="4530"/>
            <ac:spMk id="3" creationId="{0F899955-69F8-EC59-FB31-13640C276195}"/>
          </ac:spMkLst>
        </pc:spChg>
        <pc:spChg chg="add">
          <ac:chgData name="Noritsuna Imamura" userId="5b2da16fa1785921" providerId="LiveId" clId="{237102BD-A649-9A4C-9180-CF11136DAABC}" dt="2024-11-12T08:53:38.345" v="683" actId="26606"/>
          <ac:spMkLst>
            <pc:docMk/>
            <pc:sldMk cId="2081605517" sldId="4530"/>
            <ac:spMk id="21" creationId="{B430338F-E2FD-4573-B0B7-E2EB12CC9241}"/>
          </ac:spMkLst>
        </pc:spChg>
        <pc:spChg chg="add">
          <ac:chgData name="Noritsuna Imamura" userId="5b2da16fa1785921" providerId="LiveId" clId="{237102BD-A649-9A4C-9180-CF11136DAABC}" dt="2024-11-12T08:53:38.345" v="683" actId="26606"/>
          <ac:spMkLst>
            <pc:docMk/>
            <pc:sldMk cId="2081605517" sldId="4530"/>
            <ac:spMk id="22" creationId="{95C8260E-968F-44E8-A823-ABB431311926}"/>
          </ac:spMkLst>
        </pc:spChg>
        <pc:spChg chg="add">
          <ac:chgData name="Noritsuna Imamura" userId="5b2da16fa1785921" providerId="LiveId" clId="{237102BD-A649-9A4C-9180-CF11136DAABC}" dt="2024-11-12T08:53:38.345" v="683" actId="26606"/>
          <ac:spMkLst>
            <pc:docMk/>
            <pc:sldMk cId="2081605517" sldId="4530"/>
            <ac:spMk id="23" creationId="{2C1BBA94-3F40-40AA-8BB9-E69E25E537C1}"/>
          </ac:spMkLst>
        </pc:spChg>
        <pc:spChg chg="add">
          <ac:chgData name="Noritsuna Imamura" userId="5b2da16fa1785921" providerId="LiveId" clId="{237102BD-A649-9A4C-9180-CF11136DAABC}" dt="2024-11-12T08:53:38.345" v="683" actId="26606"/>
          <ac:spMkLst>
            <pc:docMk/>
            <pc:sldMk cId="2081605517" sldId="4530"/>
            <ac:spMk id="24" creationId="{FE43805F-24A6-46A4-B19B-54F28347355C}"/>
          </ac:spMkLst>
        </pc:spChg>
        <pc:picChg chg="mod ord">
          <ac:chgData name="Noritsuna Imamura" userId="5b2da16fa1785921" providerId="LiveId" clId="{237102BD-A649-9A4C-9180-CF11136DAABC}" dt="2024-11-12T08:53:38.345" v="683" actId="26606"/>
          <ac:picMkLst>
            <pc:docMk/>
            <pc:sldMk cId="2081605517" sldId="4530"/>
            <ac:picMk id="5" creationId="{F7E7A3FC-8F66-75A5-599B-BA57A7F5A64B}"/>
          </ac:picMkLst>
        </pc:picChg>
        <pc:picChg chg="mod">
          <ac:chgData name="Noritsuna Imamura" userId="5b2da16fa1785921" providerId="LiveId" clId="{237102BD-A649-9A4C-9180-CF11136DAABC}" dt="2024-11-12T08:53:38.345" v="683" actId="26606"/>
          <ac:picMkLst>
            <pc:docMk/>
            <pc:sldMk cId="2081605517" sldId="4530"/>
            <ac:picMk id="6" creationId="{B3464414-2B54-5731-C2FB-0FFE38BB3BCF}"/>
          </ac:picMkLst>
        </pc:picChg>
      </pc:sldChg>
      <pc:sldChg chg="ord">
        <pc:chgData name="Noritsuna Imamura" userId="5b2da16fa1785921" providerId="LiveId" clId="{237102BD-A649-9A4C-9180-CF11136DAABC}" dt="2024-11-12T08:40:57.077" v="659" actId="20578"/>
        <pc:sldMkLst>
          <pc:docMk/>
          <pc:sldMk cId="526807235" sldId="4531"/>
        </pc:sldMkLst>
      </pc:sldChg>
      <pc:sldChg chg="ord">
        <pc:chgData name="Noritsuna Imamura" userId="5b2da16fa1785921" providerId="LiveId" clId="{237102BD-A649-9A4C-9180-CF11136DAABC}" dt="2024-11-12T03:07:46.100" v="308" actId="20578"/>
        <pc:sldMkLst>
          <pc:docMk/>
          <pc:sldMk cId="3070063503" sldId="4532"/>
        </pc:sldMkLst>
      </pc:sldChg>
      <pc:sldChg chg="ord">
        <pc:chgData name="Noritsuna Imamura" userId="5b2da16fa1785921" providerId="LiveId" clId="{237102BD-A649-9A4C-9180-CF11136DAABC}" dt="2024-11-12T03:07:46.100" v="308" actId="20578"/>
        <pc:sldMkLst>
          <pc:docMk/>
          <pc:sldMk cId="2835567474" sldId="4533"/>
        </pc:sldMkLst>
      </pc:sldChg>
      <pc:sldChg chg="ord">
        <pc:chgData name="Noritsuna Imamura" userId="5b2da16fa1785921" providerId="LiveId" clId="{237102BD-A649-9A4C-9180-CF11136DAABC}" dt="2024-11-12T03:07:46.100" v="308" actId="20578"/>
        <pc:sldMkLst>
          <pc:docMk/>
          <pc:sldMk cId="1718001353" sldId="4534"/>
        </pc:sldMkLst>
      </pc:sldChg>
      <pc:sldChg chg="del">
        <pc:chgData name="Noritsuna Imamura" userId="5b2da16fa1785921" providerId="LiveId" clId="{237102BD-A649-9A4C-9180-CF11136DAABC}" dt="2024-11-12T08:45:34.965" v="670" actId="2696"/>
        <pc:sldMkLst>
          <pc:docMk/>
          <pc:sldMk cId="141193772" sldId="4535"/>
        </pc:sldMkLst>
      </pc:sldChg>
      <pc:sldChg chg="del">
        <pc:chgData name="Noritsuna Imamura" userId="5b2da16fa1785921" providerId="LiveId" clId="{237102BD-A649-9A4C-9180-CF11136DAABC}" dt="2024-11-12T08:45:35.588" v="671" actId="2696"/>
        <pc:sldMkLst>
          <pc:docMk/>
          <pc:sldMk cId="1769466167" sldId="4536"/>
        </pc:sldMkLst>
      </pc:sldChg>
      <pc:sldChg chg="ord">
        <pc:chgData name="Noritsuna Imamura" userId="5b2da16fa1785921" providerId="LiveId" clId="{237102BD-A649-9A4C-9180-CF11136DAABC}" dt="2024-11-12T08:46:33.598" v="674" actId="20578"/>
        <pc:sldMkLst>
          <pc:docMk/>
          <pc:sldMk cId="947499338" sldId="4537"/>
        </pc:sldMkLst>
      </pc:sldChg>
      <pc:sldChg chg="ord">
        <pc:chgData name="Noritsuna Imamura" userId="5b2da16fa1785921" providerId="LiveId" clId="{237102BD-A649-9A4C-9180-CF11136DAABC}" dt="2024-11-12T08:46:33.598" v="674" actId="20578"/>
        <pc:sldMkLst>
          <pc:docMk/>
          <pc:sldMk cId="4155956670" sldId="4538"/>
        </pc:sldMkLst>
      </pc:sldChg>
      <pc:sldChg chg="addSp ord modAnim">
        <pc:chgData name="Noritsuna Imamura" userId="5b2da16fa1785921" providerId="LiveId" clId="{237102BD-A649-9A4C-9180-CF11136DAABC}" dt="2024-11-14T02:31:36.058" v="810"/>
        <pc:sldMkLst>
          <pc:docMk/>
          <pc:sldMk cId="3754698392" sldId="4539"/>
        </pc:sldMkLst>
      </pc:sldChg>
      <pc:sldChg chg="ord">
        <pc:chgData name="Noritsuna Imamura" userId="5b2da16fa1785921" providerId="LiveId" clId="{237102BD-A649-9A4C-9180-CF11136DAABC}" dt="2024-11-12T08:46:33.598" v="674" actId="20578"/>
        <pc:sldMkLst>
          <pc:docMk/>
          <pc:sldMk cId="1910379720" sldId="4540"/>
        </pc:sldMkLst>
      </pc:sldChg>
      <pc:sldChg chg="ord">
        <pc:chgData name="Noritsuna Imamura" userId="5b2da16fa1785921" providerId="LiveId" clId="{237102BD-A649-9A4C-9180-CF11136DAABC}" dt="2024-11-12T08:46:47.459" v="675" actId="20578"/>
        <pc:sldMkLst>
          <pc:docMk/>
          <pc:sldMk cId="3427352914" sldId="4541"/>
        </pc:sldMkLst>
      </pc:sldChg>
      <pc:sldChg chg="modSp new mod">
        <pc:chgData name="Noritsuna Imamura" userId="5b2da16fa1785921" providerId="LiveId" clId="{237102BD-A649-9A4C-9180-CF11136DAABC}" dt="2024-11-12T02:50:03.014" v="89" actId="20577"/>
        <pc:sldMkLst>
          <pc:docMk/>
          <pc:sldMk cId="1326589852" sldId="4542"/>
        </pc:sldMkLst>
        <pc:spChg chg="mod">
          <ac:chgData name="Noritsuna Imamura" userId="5b2da16fa1785921" providerId="LiveId" clId="{237102BD-A649-9A4C-9180-CF11136DAABC}" dt="2024-11-12T02:49:24.238" v="9" actId="20577"/>
          <ac:spMkLst>
            <pc:docMk/>
            <pc:sldMk cId="1326589852" sldId="4542"/>
            <ac:spMk id="2" creationId="{D3806B17-5195-92E4-B103-1E6CA7754D37}"/>
          </ac:spMkLst>
        </pc:spChg>
        <pc:spChg chg="mod">
          <ac:chgData name="Noritsuna Imamura" userId="5b2da16fa1785921" providerId="LiveId" clId="{237102BD-A649-9A4C-9180-CF11136DAABC}" dt="2024-11-12T02:50:03.014" v="89" actId="20577"/>
          <ac:spMkLst>
            <pc:docMk/>
            <pc:sldMk cId="1326589852" sldId="4542"/>
            <ac:spMk id="3" creationId="{F75D558C-DFF4-499B-4B2E-35E3B017ED5D}"/>
          </ac:spMkLst>
        </pc:spChg>
      </pc:sldChg>
      <pc:sldChg chg="addSp modSp new mod setBg">
        <pc:chgData name="Noritsuna Imamura" userId="5b2da16fa1785921" providerId="LiveId" clId="{237102BD-A649-9A4C-9180-CF11136DAABC}" dt="2024-11-12T03:00:22.722" v="212" actId="20577"/>
        <pc:sldMkLst>
          <pc:docMk/>
          <pc:sldMk cId="1627817156" sldId="4543"/>
        </pc:sldMkLst>
      </pc:sldChg>
      <pc:sldChg chg="new del">
        <pc:chgData name="Noritsuna Imamura" userId="5b2da16fa1785921" providerId="LiveId" clId="{237102BD-A649-9A4C-9180-CF11136DAABC}" dt="2024-11-12T03:00:34.151" v="213" actId="2696"/>
        <pc:sldMkLst>
          <pc:docMk/>
          <pc:sldMk cId="757448277" sldId="4544"/>
        </pc:sldMkLst>
      </pc:sldChg>
      <pc:sldChg chg="add ord">
        <pc:chgData name="Noritsuna Imamura" userId="5b2da16fa1785921" providerId="LiveId" clId="{237102BD-A649-9A4C-9180-CF11136DAABC}" dt="2024-11-12T08:44:28.323" v="668" actId="20578"/>
        <pc:sldMkLst>
          <pc:docMk/>
          <pc:sldMk cId="1458786743" sldId="4544"/>
        </pc:sldMkLst>
      </pc:sldChg>
      <pc:sldChg chg="modSp add mod ord">
        <pc:chgData name="Noritsuna Imamura" userId="5b2da16fa1785921" providerId="LiveId" clId="{237102BD-A649-9A4C-9180-CF11136DAABC}" dt="2024-11-12T03:08:37.068" v="333" actId="20578"/>
        <pc:sldMkLst>
          <pc:docMk/>
          <pc:sldMk cId="970155590" sldId="4545"/>
        </pc:sldMkLst>
        <pc:spChg chg="mod">
          <ac:chgData name="Noritsuna Imamura" userId="5b2da16fa1785921" providerId="LiveId" clId="{237102BD-A649-9A4C-9180-CF11136DAABC}" dt="2024-11-12T03:08:12.902" v="331" actId="20577"/>
          <ac:spMkLst>
            <pc:docMk/>
            <pc:sldMk cId="970155590" sldId="4545"/>
            <ac:spMk id="224" creationId="{410D3F74-2C45-7A0F-0D57-1B7E43F98A00}"/>
          </ac:spMkLst>
        </pc:spChg>
      </pc:sldChg>
      <pc:sldChg chg="new">
        <pc:chgData name="Noritsuna Imamura" userId="5b2da16fa1785921" providerId="LiveId" clId="{237102BD-A649-9A4C-9180-CF11136DAABC}" dt="2024-11-12T03:06:33.655" v="305" actId="680"/>
        <pc:sldMkLst>
          <pc:docMk/>
          <pc:sldMk cId="4001719557" sldId="4546"/>
        </pc:sldMkLst>
      </pc:sldChg>
      <pc:sldChg chg="add ord">
        <pc:chgData name="Noritsuna Imamura" userId="5b2da16fa1785921" providerId="LiveId" clId="{237102BD-A649-9A4C-9180-CF11136DAABC}" dt="2024-11-12T03:08:34.830" v="332" actId="20578"/>
        <pc:sldMkLst>
          <pc:docMk/>
          <pc:sldMk cId="2441858952" sldId="4547"/>
        </pc:sldMkLst>
      </pc:sldChg>
      <pc:sldChg chg="modSp new del mod ord">
        <pc:chgData name="Noritsuna Imamura" userId="5b2da16fa1785921" providerId="LiveId" clId="{237102BD-A649-9A4C-9180-CF11136DAABC}" dt="2024-11-12T03:18:52.813" v="385" actId="2696"/>
        <pc:sldMkLst>
          <pc:docMk/>
          <pc:sldMk cId="308951595" sldId="4548"/>
        </pc:sldMkLst>
      </pc:sldChg>
      <pc:sldChg chg="new">
        <pc:chgData name="Noritsuna Imamura" userId="5b2da16fa1785921" providerId="LiveId" clId="{237102BD-A649-9A4C-9180-CF11136DAABC}" dt="2024-11-12T03:10:41.033" v="335" actId="680"/>
        <pc:sldMkLst>
          <pc:docMk/>
          <pc:sldMk cId="3126185230" sldId="4549"/>
        </pc:sldMkLst>
      </pc:sldChg>
      <pc:sldChg chg="modSp new mod">
        <pc:chgData name="Noritsuna Imamura" userId="5b2da16fa1785921" providerId="LiveId" clId="{237102BD-A649-9A4C-9180-CF11136DAABC}" dt="2024-11-12T08:34:47.877" v="436" actId="20577"/>
        <pc:sldMkLst>
          <pc:docMk/>
          <pc:sldMk cId="495295263" sldId="4550"/>
        </pc:sldMkLst>
      </pc:sldChg>
      <pc:sldChg chg="modSp new mod">
        <pc:chgData name="Noritsuna Imamura" userId="5b2da16fa1785921" providerId="LiveId" clId="{237102BD-A649-9A4C-9180-CF11136DAABC}" dt="2024-11-12T08:35:08.305" v="475" actId="20577"/>
        <pc:sldMkLst>
          <pc:docMk/>
          <pc:sldMk cId="3586619319" sldId="4551"/>
        </pc:sldMkLst>
      </pc:sldChg>
      <pc:sldChg chg="modSp new mod">
        <pc:chgData name="Noritsuna Imamura" userId="5b2da16fa1785921" providerId="LiveId" clId="{237102BD-A649-9A4C-9180-CF11136DAABC}" dt="2024-11-12T08:35:18.691" v="503" actId="20577"/>
        <pc:sldMkLst>
          <pc:docMk/>
          <pc:sldMk cId="2988580093" sldId="4552"/>
        </pc:sldMkLst>
      </pc:sldChg>
      <pc:sldChg chg="new del">
        <pc:chgData name="Noritsuna Imamura" userId="5b2da16fa1785921" providerId="LiveId" clId="{237102BD-A649-9A4C-9180-CF11136DAABC}" dt="2024-11-12T08:41:01.377" v="660" actId="2696"/>
        <pc:sldMkLst>
          <pc:docMk/>
          <pc:sldMk cId="2317305803" sldId="4553"/>
        </pc:sldMkLst>
      </pc:sldChg>
      <pc:sldChg chg="modSp new mod">
        <pc:chgData name="Noritsuna Imamura" userId="5b2da16fa1785921" providerId="LiveId" clId="{237102BD-A649-9A4C-9180-CF11136DAABC}" dt="2024-11-12T08:35:49.051" v="534" actId="20577"/>
        <pc:sldMkLst>
          <pc:docMk/>
          <pc:sldMk cId="4112259144" sldId="4554"/>
        </pc:sldMkLst>
      </pc:sldChg>
      <pc:sldChg chg="modSp mod">
        <pc:chgData name="Noritsuna Imamura" userId="5b2da16fa1785921" providerId="LiveId" clId="{237102BD-A649-9A4C-9180-CF11136DAABC}" dt="2024-11-13T05:43:38.288" v="764" actId="20577"/>
        <pc:sldMkLst>
          <pc:docMk/>
          <pc:sldMk cId="810926" sldId="4558"/>
        </pc:sldMkLst>
        <pc:spChg chg="mod">
          <ac:chgData name="Noritsuna Imamura" userId="5b2da16fa1785921" providerId="LiveId" clId="{237102BD-A649-9A4C-9180-CF11136DAABC}" dt="2024-11-13T05:43:38.288" v="764" actId="20577"/>
          <ac:spMkLst>
            <pc:docMk/>
            <pc:sldMk cId="810926" sldId="4558"/>
            <ac:spMk id="3" creationId="{D9F8EB77-C322-CA1A-F341-11EA26D869D6}"/>
          </ac:spMkLst>
        </pc:spChg>
      </pc:sldChg>
      <pc:sldChg chg="modSp mod">
        <pc:chgData name="Noritsuna Imamura" userId="5b2da16fa1785921" providerId="LiveId" clId="{237102BD-A649-9A4C-9180-CF11136DAABC}" dt="2024-11-14T03:47:37.239" v="972" actId="20577"/>
        <pc:sldMkLst>
          <pc:docMk/>
          <pc:sldMk cId="2079314453" sldId="4559"/>
        </pc:sldMkLst>
      </pc:sldChg>
      <pc:sldChg chg="addSp delSp modSp mod">
        <pc:chgData name="Noritsuna Imamura" userId="5b2da16fa1785921" providerId="LiveId" clId="{237102BD-A649-9A4C-9180-CF11136DAABC}" dt="2024-11-14T03:47:53.395" v="975" actId="478"/>
        <pc:sldMkLst>
          <pc:docMk/>
          <pc:sldMk cId="2187469544" sldId="4560"/>
        </pc:sldMkLst>
      </pc:sldChg>
      <pc:sldChg chg="modSp mod">
        <pc:chgData name="Noritsuna Imamura" userId="5b2da16fa1785921" providerId="LiveId" clId="{237102BD-A649-9A4C-9180-CF11136DAABC}" dt="2024-11-14T03:47:14.627" v="967" actId="14100"/>
        <pc:sldMkLst>
          <pc:docMk/>
          <pc:sldMk cId="57423439" sldId="4561"/>
        </pc:sldMkLst>
      </pc:sldChg>
      <pc:sldChg chg="modSp new del mod">
        <pc:chgData name="Noritsuna Imamura" userId="5b2da16fa1785921" providerId="LiveId" clId="{237102BD-A649-9A4C-9180-CF11136DAABC}" dt="2024-11-14T12:58:09.087" v="976" actId="2696"/>
        <pc:sldMkLst>
          <pc:docMk/>
          <pc:sldMk cId="2091459047" sldId="4566"/>
        </pc:sldMkLst>
      </pc:sldChg>
      <pc:sldChg chg="addSp delSp modSp add mod addAnim delAnim modAnim">
        <pc:chgData name="Noritsuna Imamura" userId="5b2da16fa1785921" providerId="LiveId" clId="{237102BD-A649-9A4C-9180-CF11136DAABC}" dt="2024-11-14T03:31:31.399" v="886" actId="1076"/>
        <pc:sldMkLst>
          <pc:docMk/>
          <pc:sldMk cId="3831276543" sldId="4567"/>
        </pc:sldMkLst>
      </pc:sldChg>
      <pc:sldMasterChg chg="delSldLayout">
        <pc:chgData name="Noritsuna Imamura" userId="5b2da16fa1785921" providerId="LiveId" clId="{237102BD-A649-9A4C-9180-CF11136DAABC}" dt="2024-11-12T08:38:55.241" v="649" actId="2696"/>
        <pc:sldMasterMkLst>
          <pc:docMk/>
          <pc:sldMasterMk cId="887606969" sldId="2147483648"/>
        </pc:sldMasterMkLst>
        <pc:sldLayoutChg chg="del">
          <pc:chgData name="Noritsuna Imamura" userId="5b2da16fa1785921" providerId="LiveId" clId="{237102BD-A649-9A4C-9180-CF11136DAABC}" dt="2024-11-12T08:38:55.241" v="649" actId="2696"/>
          <pc:sldLayoutMkLst>
            <pc:docMk/>
            <pc:sldMasterMk cId="887606969" sldId="2147483648"/>
            <pc:sldLayoutMk cId="2174248157" sldId="2147483661"/>
          </pc:sldLayoutMkLst>
        </pc:sldLayoutChg>
      </pc:sldMasterChg>
    </pc:docChg>
  </pc:docChgLst>
  <pc:docChgLst>
    <pc:chgData name="Noritsuna Imamura" userId="5b2da16fa1785921" providerId="LiveId" clId="{29CC1386-9F6B-4031-AC58-E99129890808}"/>
    <pc:docChg chg="undo custSel addSld delSld modSld sldOrd">
      <pc:chgData name="Noritsuna Imamura" userId="5b2da16fa1785921" providerId="LiveId" clId="{29CC1386-9F6B-4031-AC58-E99129890808}" dt="2024-07-22T04:10:41.686" v="605" actId="14100"/>
      <pc:docMkLst>
        <pc:docMk/>
      </pc:docMkLst>
      <pc:sldChg chg="addSp delSp add del setBg delDesignElem">
        <pc:chgData name="Noritsuna Imamura" userId="5b2da16fa1785921" providerId="LiveId" clId="{29CC1386-9F6B-4031-AC58-E99129890808}" dt="2024-07-22T03:20:05.676" v="55"/>
        <pc:sldMkLst>
          <pc:docMk/>
          <pc:sldMk cId="131815742" sldId="261"/>
        </pc:sldMkLst>
      </pc:sldChg>
      <pc:sldChg chg="addSp delSp add del setBg delDesignElem">
        <pc:chgData name="Noritsuna Imamura" userId="5b2da16fa1785921" providerId="LiveId" clId="{29CC1386-9F6B-4031-AC58-E99129890808}" dt="2024-07-22T03:20:08.622" v="60"/>
        <pc:sldMkLst>
          <pc:docMk/>
          <pc:sldMk cId="1457681316" sldId="261"/>
        </pc:sldMkLst>
      </pc:sldChg>
      <pc:sldChg chg="add del ord">
        <pc:chgData name="Noritsuna Imamura" userId="5b2da16fa1785921" providerId="LiveId" clId="{29CC1386-9F6B-4031-AC58-E99129890808}" dt="2024-07-22T03:20:50.913" v="66"/>
        <pc:sldMkLst>
          <pc:docMk/>
          <pc:sldMk cId="3681333138" sldId="261"/>
        </pc:sldMkLst>
      </pc:sldChg>
      <pc:sldChg chg="del">
        <pc:chgData name="Noritsuna Imamura" userId="5b2da16fa1785921" providerId="LiveId" clId="{29CC1386-9F6B-4031-AC58-E99129890808}" dt="2024-07-22T03:20:20.508" v="62" actId="2696"/>
        <pc:sldMkLst>
          <pc:docMk/>
          <pc:sldMk cId="3525104088" sldId="359"/>
        </pc:sldMkLst>
      </pc:sldChg>
      <pc:sldChg chg="addSp delSp modSp add mod setBg delDesignElem">
        <pc:chgData name="Noritsuna Imamura" userId="5b2da16fa1785921" providerId="LiveId" clId="{29CC1386-9F6B-4031-AC58-E99129890808}" dt="2024-07-22T04:06:07.714" v="487" actId="26606"/>
        <pc:sldMkLst>
          <pc:docMk/>
          <pc:sldMk cId="3610934787" sldId="359"/>
        </pc:sldMkLst>
      </pc:sldChg>
      <pc:sldChg chg="add del ord">
        <pc:chgData name="Noritsuna Imamura" userId="5b2da16fa1785921" providerId="LiveId" clId="{29CC1386-9F6B-4031-AC58-E99129890808}" dt="2024-07-22T03:20:50.913" v="66"/>
        <pc:sldMkLst>
          <pc:docMk/>
          <pc:sldMk cId="80480771" sldId="396"/>
        </pc:sldMkLst>
      </pc:sldChg>
      <pc:sldChg chg="addSp delSp add del setBg delDesignElem">
        <pc:chgData name="Noritsuna Imamura" userId="5b2da16fa1785921" providerId="LiveId" clId="{29CC1386-9F6B-4031-AC58-E99129890808}" dt="2024-07-22T03:20:08.622" v="60"/>
        <pc:sldMkLst>
          <pc:docMk/>
          <pc:sldMk cId="1385127517" sldId="396"/>
        </pc:sldMkLst>
      </pc:sldChg>
      <pc:sldChg chg="addSp delSp add del setBg delDesignElem">
        <pc:chgData name="Noritsuna Imamura" userId="5b2da16fa1785921" providerId="LiveId" clId="{29CC1386-9F6B-4031-AC58-E99129890808}" dt="2024-07-22T03:20:05.676" v="55"/>
        <pc:sldMkLst>
          <pc:docMk/>
          <pc:sldMk cId="3049139051" sldId="396"/>
        </pc:sldMkLst>
      </pc:sldChg>
      <pc:sldChg chg="addSp delSp add del setBg delDesignElem">
        <pc:chgData name="Noritsuna Imamura" userId="5b2da16fa1785921" providerId="LiveId" clId="{29CC1386-9F6B-4031-AC58-E99129890808}" dt="2024-07-22T03:20:05.676" v="55"/>
        <pc:sldMkLst>
          <pc:docMk/>
          <pc:sldMk cId="1231109265" sldId="4422"/>
        </pc:sldMkLst>
      </pc:sldChg>
      <pc:sldChg chg="addSp delSp add del setBg delDesignElem">
        <pc:chgData name="Noritsuna Imamura" userId="5b2da16fa1785921" providerId="LiveId" clId="{29CC1386-9F6B-4031-AC58-E99129890808}" dt="2024-07-22T03:20:08.622" v="60"/>
        <pc:sldMkLst>
          <pc:docMk/>
          <pc:sldMk cId="1399119068" sldId="4422"/>
        </pc:sldMkLst>
      </pc:sldChg>
      <pc:sldChg chg="add del ord">
        <pc:chgData name="Noritsuna Imamura" userId="5b2da16fa1785921" providerId="LiveId" clId="{29CC1386-9F6B-4031-AC58-E99129890808}" dt="2024-07-22T03:20:50.913" v="66"/>
        <pc:sldMkLst>
          <pc:docMk/>
          <pc:sldMk cId="2144489418" sldId="4422"/>
        </pc:sldMkLst>
      </pc:sldChg>
      <pc:sldChg chg="addSp delSp modSp new del mod ord modClrScheme chgLayout">
        <pc:chgData name="Noritsuna Imamura" userId="5b2da16fa1785921" providerId="LiveId" clId="{29CC1386-9F6B-4031-AC58-E99129890808}" dt="2024-07-22T03:19:01.872" v="41" actId="2696"/>
        <pc:sldMkLst>
          <pc:docMk/>
          <pc:sldMk cId="643984374" sldId="4424"/>
        </pc:sldMkLst>
      </pc:sldChg>
      <pc:sldChg chg="add del">
        <pc:chgData name="Noritsuna Imamura" userId="5b2da16fa1785921" providerId="LiveId" clId="{29CC1386-9F6B-4031-AC58-E99129890808}" dt="2024-07-22T03:20:20.508" v="62" actId="2696"/>
        <pc:sldMkLst>
          <pc:docMk/>
          <pc:sldMk cId="2268726791" sldId="4424"/>
        </pc:sldMkLst>
      </pc:sldChg>
      <pc:sldChg chg="addSp delSp modSp add mod setBg">
        <pc:chgData name="Noritsuna Imamura" userId="5b2da16fa1785921" providerId="LiveId" clId="{29CC1386-9F6B-4031-AC58-E99129890808}" dt="2024-07-22T04:05:10.047" v="475" actId="207"/>
        <pc:sldMkLst>
          <pc:docMk/>
          <pc:sldMk cId="4247265328" sldId="4424"/>
        </pc:sldMkLst>
      </pc:sldChg>
      <pc:sldChg chg="new del">
        <pc:chgData name="Noritsuna Imamura" userId="5b2da16fa1785921" providerId="LiveId" clId="{29CC1386-9F6B-4031-AC58-E99129890808}" dt="2024-07-22T03:16:51.958" v="9" actId="47"/>
        <pc:sldMkLst>
          <pc:docMk/>
          <pc:sldMk cId="1091964178" sldId="4425"/>
        </pc:sldMkLst>
      </pc:sldChg>
      <pc:sldChg chg="add del">
        <pc:chgData name="Noritsuna Imamura" userId="5b2da16fa1785921" providerId="LiveId" clId="{29CC1386-9F6B-4031-AC58-E99129890808}" dt="2024-07-22T03:20:20.508" v="62" actId="2696"/>
        <pc:sldMkLst>
          <pc:docMk/>
          <pc:sldMk cId="2992300966" sldId="4426"/>
        </pc:sldMkLst>
      </pc:sldChg>
      <pc:sldChg chg="addSp delSp modSp add mod setBg">
        <pc:chgData name="Noritsuna Imamura" userId="5b2da16fa1785921" providerId="LiveId" clId="{29CC1386-9F6B-4031-AC58-E99129890808}" dt="2024-07-22T04:10:41.686" v="605" actId="14100"/>
        <pc:sldMkLst>
          <pc:docMk/>
          <pc:sldMk cId="3800199212" sldId="4426"/>
        </pc:sldMkLst>
      </pc:sldChg>
      <pc:sldChg chg="new del">
        <pc:chgData name="Noritsuna Imamura" userId="5b2da16fa1785921" providerId="LiveId" clId="{29CC1386-9F6B-4031-AC58-E99129890808}" dt="2024-07-22T03:19:01.872" v="41" actId="2696"/>
        <pc:sldMkLst>
          <pc:docMk/>
          <pc:sldMk cId="4293086299" sldId="4426"/>
        </pc:sldMkLst>
      </pc:sldChg>
      <pc:sldChg chg="modSp new del mod">
        <pc:chgData name="Noritsuna Imamura" userId="5b2da16fa1785921" providerId="LiveId" clId="{29CC1386-9F6B-4031-AC58-E99129890808}" dt="2024-07-22T03:19:01.872" v="41" actId="2696"/>
        <pc:sldMkLst>
          <pc:docMk/>
          <pc:sldMk cId="1912298507" sldId="4427"/>
        </pc:sldMkLst>
      </pc:sldChg>
      <pc:sldChg chg="addSp delSp modSp add mod setBg">
        <pc:chgData name="Noritsuna Imamura" userId="5b2da16fa1785921" providerId="LiveId" clId="{29CC1386-9F6B-4031-AC58-E99129890808}" dt="2024-07-22T04:05:30.424" v="486" actId="14100"/>
        <pc:sldMkLst>
          <pc:docMk/>
          <pc:sldMk cId="2442622992" sldId="4427"/>
        </pc:sldMkLst>
      </pc:sldChg>
      <pc:sldChg chg="add del">
        <pc:chgData name="Noritsuna Imamura" userId="5b2da16fa1785921" providerId="LiveId" clId="{29CC1386-9F6B-4031-AC58-E99129890808}" dt="2024-07-22T03:20:20.508" v="62" actId="2696"/>
        <pc:sldMkLst>
          <pc:docMk/>
          <pc:sldMk cId="2485453298" sldId="4427"/>
        </pc:sldMkLst>
      </pc:sldChg>
      <pc:sldChg chg="addSp delSp modSp add mod setBg">
        <pc:chgData name="Noritsuna Imamura" userId="5b2da16fa1785921" providerId="LiveId" clId="{29CC1386-9F6B-4031-AC58-E99129890808}" dt="2024-07-22T04:04:19.071" v="459" actId="26606"/>
        <pc:sldMkLst>
          <pc:docMk/>
          <pc:sldMk cId="1022198007" sldId="4428"/>
        </pc:sldMkLst>
      </pc:sldChg>
      <pc:sldChg chg="modSp new del mod">
        <pc:chgData name="Noritsuna Imamura" userId="5b2da16fa1785921" providerId="LiveId" clId="{29CC1386-9F6B-4031-AC58-E99129890808}" dt="2024-07-22T03:19:01.872" v="41" actId="2696"/>
        <pc:sldMkLst>
          <pc:docMk/>
          <pc:sldMk cId="2666954558" sldId="4428"/>
        </pc:sldMkLst>
      </pc:sldChg>
      <pc:sldChg chg="add del">
        <pc:chgData name="Noritsuna Imamura" userId="5b2da16fa1785921" providerId="LiveId" clId="{29CC1386-9F6B-4031-AC58-E99129890808}" dt="2024-07-22T03:20:20.508" v="62" actId="2696"/>
        <pc:sldMkLst>
          <pc:docMk/>
          <pc:sldMk cId="4008936349" sldId="4428"/>
        </pc:sldMkLst>
      </pc:sldChg>
      <pc:sldChg chg="delSp add del setBg delDesignElem">
        <pc:chgData name="Noritsuna Imamura" userId="5b2da16fa1785921" providerId="LiveId" clId="{29CC1386-9F6B-4031-AC58-E99129890808}" dt="2024-07-22T03:20:20.508" v="62" actId="2696"/>
        <pc:sldMkLst>
          <pc:docMk/>
          <pc:sldMk cId="294322620" sldId="4429"/>
        </pc:sldMkLst>
      </pc:sldChg>
      <pc:sldChg chg="add del">
        <pc:chgData name="Noritsuna Imamura" userId="5b2da16fa1785921" providerId="LiveId" clId="{29CC1386-9F6B-4031-AC58-E99129890808}" dt="2024-07-22T04:04:52.311" v="460" actId="47"/>
        <pc:sldMkLst>
          <pc:docMk/>
          <pc:sldMk cId="2370142578" sldId="4429"/>
        </pc:sldMkLst>
      </pc:sldChg>
      <pc:sldChg chg="addSp delSp modSp new mod setBg">
        <pc:chgData name="Noritsuna Imamura" userId="5b2da16fa1785921" providerId="LiveId" clId="{29CC1386-9F6B-4031-AC58-E99129890808}" dt="2024-07-22T04:06:58.752" v="501" actId="26606"/>
        <pc:sldMkLst>
          <pc:docMk/>
          <pc:sldMk cId="3990197604" sldId="4429"/>
        </pc:sldMkLst>
      </pc:sldChg>
      <pc:sldChg chg="delSp add del setBg delDesignElem">
        <pc:chgData name="Noritsuna Imamura" userId="5b2da16fa1785921" providerId="LiveId" clId="{29CC1386-9F6B-4031-AC58-E99129890808}" dt="2024-07-22T03:21:16.207" v="69" actId="47"/>
        <pc:sldMkLst>
          <pc:docMk/>
          <pc:sldMk cId="48749183" sldId="4430"/>
        </pc:sldMkLst>
      </pc:sldChg>
      <pc:sldChg chg="addSp delSp add del setBg delDesignElem">
        <pc:chgData name="Noritsuna Imamura" userId="5b2da16fa1785921" providerId="LiveId" clId="{29CC1386-9F6B-4031-AC58-E99129890808}" dt="2024-07-22T03:19:55.728" v="49"/>
        <pc:sldMkLst>
          <pc:docMk/>
          <pc:sldMk cId="3847973754" sldId="4430"/>
        </pc:sldMkLst>
      </pc:sldChg>
      <pc:sldChg chg="addSp delSp add del setBg delDesignElem">
        <pc:chgData name="Noritsuna Imamura" userId="5b2da16fa1785921" providerId="LiveId" clId="{29CC1386-9F6B-4031-AC58-E99129890808}" dt="2024-07-22T03:19:55.728" v="49"/>
        <pc:sldMkLst>
          <pc:docMk/>
          <pc:sldMk cId="2149661217" sldId="4431"/>
        </pc:sldMkLst>
      </pc:sldChg>
      <pc:sldChg chg="addSp delSp add del setBg delDesignElem">
        <pc:chgData name="Noritsuna Imamura" userId="5b2da16fa1785921" providerId="LiveId" clId="{29CC1386-9F6B-4031-AC58-E99129890808}" dt="2024-07-22T03:19:55.728" v="49"/>
        <pc:sldMkLst>
          <pc:docMk/>
          <pc:sldMk cId="2307440370" sldId="4432"/>
        </pc:sldMkLst>
      </pc:sldChg>
      <pc:sldMasterChg chg="addSldLayout delSldLayout">
        <pc:chgData name="Noritsuna Imamura" userId="5b2da16fa1785921" providerId="LiveId" clId="{29CC1386-9F6B-4031-AC58-E99129890808}" dt="2024-07-22T03:20:10.742" v="61" actId="2696"/>
        <pc:sldMasterMkLst>
          <pc:docMk/>
          <pc:sldMasterMk cId="887606969" sldId="2147483648"/>
        </pc:sldMasterMkLst>
        <pc:sldLayoutChg chg="add del">
          <pc:chgData name="Noritsuna Imamura" userId="5b2da16fa1785921" providerId="LiveId" clId="{29CC1386-9F6B-4031-AC58-E99129890808}" dt="2024-07-22T03:20:10.742" v="61" actId="2696"/>
          <pc:sldLayoutMkLst>
            <pc:docMk/>
            <pc:sldMasterMk cId="887606969" sldId="2147483648"/>
            <pc:sldLayoutMk cId="2174248157" sldId="2147483661"/>
          </pc:sldLayoutMkLst>
        </pc:sldLayoutChg>
      </pc:sldMasterChg>
    </pc:docChg>
  </pc:docChgLst>
  <pc:docChgLst>
    <pc:chgData name="Noritsuna Imamura" userId="5b2da16fa1785921" providerId="LiveId" clId="{6C0947C1-E950-4D1B-8BD1-84B6750C8692}"/>
    <pc:docChg chg="undo custSel addSld delSld modSld sldOrd">
      <pc:chgData name="Noritsuna Imamura" userId="5b2da16fa1785921" providerId="LiveId" clId="{6C0947C1-E950-4D1B-8BD1-84B6750C8692}" dt="2024-07-02T09:20:41.015" v="572" actId="20577"/>
      <pc:docMkLst>
        <pc:docMk/>
      </pc:docMkLst>
      <pc:sldChg chg="addSp delSp modSp mod">
        <pc:chgData name="Noritsuna Imamura" userId="5b2da16fa1785921" providerId="LiveId" clId="{6C0947C1-E950-4D1B-8BD1-84B6750C8692}" dt="2024-07-02T08:16:50.335" v="523" actId="20577"/>
        <pc:sldMkLst>
          <pc:docMk/>
          <pc:sldMk cId="2263829521" sldId="258"/>
        </pc:sldMkLst>
      </pc:sldChg>
      <pc:sldChg chg="addSp delSp modSp add mod setBg delDesignElem">
        <pc:chgData name="Noritsuna Imamura" userId="5b2da16fa1785921" providerId="LiveId" clId="{6C0947C1-E950-4D1B-8BD1-84B6750C8692}" dt="2024-06-22T14:51:41.257" v="497" actId="20577"/>
        <pc:sldMkLst>
          <pc:docMk/>
          <pc:sldMk cId="3681333138" sldId="261"/>
        </pc:sldMkLst>
      </pc:sldChg>
      <pc:sldChg chg="modSp mod">
        <pc:chgData name="Noritsuna Imamura" userId="5b2da16fa1785921" providerId="LiveId" clId="{6C0947C1-E950-4D1B-8BD1-84B6750C8692}" dt="2024-06-15T10:44:31.905" v="87" actId="6549"/>
        <pc:sldMkLst>
          <pc:docMk/>
          <pc:sldMk cId="3525104088" sldId="359"/>
        </pc:sldMkLst>
      </pc:sldChg>
      <pc:sldChg chg="del">
        <pc:chgData name="Noritsuna Imamura" userId="5b2da16fa1785921" providerId="LiveId" clId="{6C0947C1-E950-4D1B-8BD1-84B6750C8692}" dt="2024-06-17T15:11:53.219" v="310" actId="47"/>
        <pc:sldMkLst>
          <pc:docMk/>
          <pc:sldMk cId="2876247743" sldId="4418"/>
        </pc:sldMkLst>
      </pc:sldChg>
      <pc:sldChg chg="ord">
        <pc:chgData name="Noritsuna Imamura" userId="5b2da16fa1785921" providerId="LiveId" clId="{6C0947C1-E950-4D1B-8BD1-84B6750C8692}" dt="2024-06-17T15:14:18.574" v="312"/>
        <pc:sldMkLst>
          <pc:docMk/>
          <pc:sldMk cId="1460072926" sldId="4419"/>
        </pc:sldMkLst>
      </pc:sldChg>
      <pc:sldChg chg="addSp delSp modSp del mod">
        <pc:chgData name="Noritsuna Imamura" userId="5b2da16fa1785921" providerId="LiveId" clId="{6C0947C1-E950-4D1B-8BD1-84B6750C8692}" dt="2024-07-02T08:25:00.543" v="532" actId="47"/>
        <pc:sldMkLst>
          <pc:docMk/>
          <pc:sldMk cId="1624985784" sldId="4420"/>
        </pc:sldMkLst>
      </pc:sldChg>
      <pc:sldChg chg="modSp new del mod">
        <pc:chgData name="Noritsuna Imamura" userId="5b2da16fa1785921" providerId="LiveId" clId="{6C0947C1-E950-4D1B-8BD1-84B6750C8692}" dt="2024-06-15T10:46:42.533" v="109" actId="47"/>
        <pc:sldMkLst>
          <pc:docMk/>
          <pc:sldMk cId="549326658" sldId="4421"/>
        </pc:sldMkLst>
      </pc:sldChg>
      <pc:sldChg chg="addSp delSp modSp add mod">
        <pc:chgData name="Noritsuna Imamura" userId="5b2da16fa1785921" providerId="LiveId" clId="{6C0947C1-E950-4D1B-8BD1-84B6750C8692}" dt="2024-06-19T06:19:41.231" v="315"/>
        <pc:sldMkLst>
          <pc:docMk/>
          <pc:sldMk cId="1050267634" sldId="4421"/>
        </pc:sldMkLst>
      </pc:sldChg>
      <pc:sldChg chg="del">
        <pc:chgData name="Noritsuna Imamura" userId="5b2da16fa1785921" providerId="LiveId" clId="{6C0947C1-E950-4D1B-8BD1-84B6750C8692}" dt="2024-06-15T10:44:05.992" v="52" actId="47"/>
        <pc:sldMkLst>
          <pc:docMk/>
          <pc:sldMk cId="4199343091" sldId="4421"/>
        </pc:sldMkLst>
      </pc:sldChg>
      <pc:sldChg chg="addSp delSp modSp add mod setBg delDesignElem">
        <pc:chgData name="Noritsuna Imamura" userId="5b2da16fa1785921" providerId="LiveId" clId="{6C0947C1-E950-4D1B-8BD1-84B6750C8692}" dt="2024-06-19T09:52:53.936" v="339" actId="20577"/>
        <pc:sldMkLst>
          <pc:docMk/>
          <pc:sldMk cId="2144489418" sldId="4422"/>
        </pc:sldMkLst>
      </pc:sldChg>
      <pc:sldChg chg="addSp delSp modSp add mod setBg delDesignElem">
        <pc:chgData name="Noritsuna Imamura" userId="5b2da16fa1785921" providerId="LiveId" clId="{6C0947C1-E950-4D1B-8BD1-84B6750C8692}" dt="2024-07-02T09:20:41.015" v="572" actId="20577"/>
        <pc:sldMkLst>
          <pc:docMk/>
          <pc:sldMk cId="3083720728" sldId="4423"/>
        </pc:sldMkLst>
      </pc:sldChg>
    </pc:docChg>
  </pc:docChgLst>
  <pc:docChgLst>
    <pc:chgData name="Noritsuna Imamura" userId="5b2da16fa1785921" providerId="LiveId" clId="{DA4C7C4B-02A5-46A1-9434-A5065C996509}"/>
    <pc:docChg chg="undo redo custSel addSld delSld modSld sldOrd">
      <pc:chgData name="Noritsuna Imamura" userId="5b2da16fa1785921" providerId="LiveId" clId="{DA4C7C4B-02A5-46A1-9434-A5065C996509}" dt="2024-06-09T06:25:55.033" v="3735" actId="20577"/>
      <pc:docMkLst>
        <pc:docMk/>
      </pc:docMkLst>
      <pc:sldChg chg="addSp delSp modSp new mod setBg addAnim delAnim modAnim setClrOvrMap">
        <pc:chgData name="Noritsuna Imamura" userId="5b2da16fa1785921" providerId="LiveId" clId="{DA4C7C4B-02A5-46A1-9434-A5065C996509}" dt="2024-06-09T05:18:05.072" v="2874" actId="14100"/>
        <pc:sldMkLst>
          <pc:docMk/>
          <pc:sldMk cId="457667663" sldId="256"/>
        </pc:sldMkLst>
      </pc:sldChg>
      <pc:sldChg chg="addSp delSp modSp new del mod">
        <pc:chgData name="Noritsuna Imamura" userId="5b2da16fa1785921" providerId="LiveId" clId="{DA4C7C4B-02A5-46A1-9434-A5065C996509}" dt="2024-06-06T10:40:22.518" v="994" actId="2696"/>
        <pc:sldMkLst>
          <pc:docMk/>
          <pc:sldMk cId="615677287" sldId="257"/>
        </pc:sldMkLst>
      </pc:sldChg>
      <pc:sldChg chg="addSp delSp modSp add mod ord setBg">
        <pc:chgData name="Noritsuna Imamura" userId="5b2da16fa1785921" providerId="LiveId" clId="{DA4C7C4B-02A5-46A1-9434-A5065C996509}" dt="2024-06-09T05:54:46.019" v="3353" actId="15"/>
        <pc:sldMkLst>
          <pc:docMk/>
          <pc:sldMk cId="2539668883" sldId="257"/>
        </pc:sldMkLst>
      </pc:sldChg>
      <pc:sldChg chg="add del">
        <pc:chgData name="Noritsuna Imamura" userId="5b2da16fa1785921" providerId="LiveId" clId="{DA4C7C4B-02A5-46A1-9434-A5065C996509}" dt="2024-05-26T14:53:03.030" v="538" actId="2696"/>
        <pc:sldMkLst>
          <pc:docMk/>
          <pc:sldMk cId="490703274" sldId="258"/>
        </pc:sldMkLst>
      </pc:sldChg>
      <pc:sldChg chg="modSp new del mod">
        <pc:chgData name="Noritsuna Imamura" userId="5b2da16fa1785921" providerId="LiveId" clId="{DA4C7C4B-02A5-46A1-9434-A5065C996509}" dt="2024-05-26T14:52:50.511" v="535" actId="2696"/>
        <pc:sldMkLst>
          <pc:docMk/>
          <pc:sldMk cId="2261434535" sldId="258"/>
        </pc:sldMkLst>
      </pc:sldChg>
      <pc:sldChg chg="addSp delSp modSp add mod setBg">
        <pc:chgData name="Noritsuna Imamura" userId="5b2da16fa1785921" providerId="LiveId" clId="{DA4C7C4B-02A5-46A1-9434-A5065C996509}" dt="2024-06-09T05:53:18.041" v="3217" actId="20577"/>
        <pc:sldMkLst>
          <pc:docMk/>
          <pc:sldMk cId="2263829521" sldId="258"/>
        </pc:sldMkLst>
      </pc:sldChg>
      <pc:sldChg chg="addSp delSp modSp add del mod">
        <pc:chgData name="Noritsuna Imamura" userId="5b2da16fa1785921" providerId="LiveId" clId="{DA4C7C4B-02A5-46A1-9434-A5065C996509}" dt="2024-06-06T10:23:25.446" v="660" actId="2696"/>
        <pc:sldMkLst>
          <pc:docMk/>
          <pc:sldMk cId="3395932687" sldId="258"/>
        </pc:sldMkLst>
      </pc:sldChg>
      <pc:sldChg chg="addSp modSp new mod setBg addAnim modAnim">
        <pc:chgData name="Noritsuna Imamura" userId="5b2da16fa1785921" providerId="LiveId" clId="{DA4C7C4B-02A5-46A1-9434-A5065C996509}" dt="2024-06-09T06:00:43.830" v="3631"/>
        <pc:sldMkLst>
          <pc:docMk/>
          <pc:sldMk cId="3368292460" sldId="259"/>
        </pc:sldMkLst>
      </pc:sldChg>
      <pc:sldChg chg="modSp new del mod ord">
        <pc:chgData name="Noritsuna Imamura" userId="5b2da16fa1785921" providerId="LiveId" clId="{DA4C7C4B-02A5-46A1-9434-A5065C996509}" dt="2024-06-06T10:40:15.193" v="993" actId="47"/>
        <pc:sldMkLst>
          <pc:docMk/>
          <pc:sldMk cId="102070655" sldId="260"/>
        </pc:sldMkLst>
      </pc:sldChg>
      <pc:sldChg chg="addSp delSp modSp new mod ord setBg">
        <pc:chgData name="Noritsuna Imamura" userId="5b2da16fa1785921" providerId="LiveId" clId="{DA4C7C4B-02A5-46A1-9434-A5065C996509}" dt="2024-06-09T05:56:35.027" v="3405" actId="20577"/>
        <pc:sldMkLst>
          <pc:docMk/>
          <pc:sldMk cId="3681333138" sldId="261"/>
        </pc:sldMkLst>
      </pc:sldChg>
      <pc:sldChg chg="modSp new del mod">
        <pc:chgData name="Noritsuna Imamura" userId="5b2da16fa1785921" providerId="LiveId" clId="{DA4C7C4B-02A5-46A1-9434-A5065C996509}" dt="2024-05-26T14:48:31.943" v="453" actId="47"/>
        <pc:sldMkLst>
          <pc:docMk/>
          <pc:sldMk cId="3976336669" sldId="262"/>
        </pc:sldMkLst>
      </pc:sldChg>
      <pc:sldChg chg="modSp new del mod">
        <pc:chgData name="Noritsuna Imamura" userId="5b2da16fa1785921" providerId="LiveId" clId="{DA4C7C4B-02A5-46A1-9434-A5065C996509}" dt="2024-05-26T14:46:49.844" v="445" actId="47"/>
        <pc:sldMkLst>
          <pc:docMk/>
          <pc:sldMk cId="2244720206" sldId="263"/>
        </pc:sldMkLst>
      </pc:sldChg>
      <pc:sldChg chg="add del">
        <pc:chgData name="Noritsuna Imamura" userId="5b2da16fa1785921" providerId="LiveId" clId="{DA4C7C4B-02A5-46A1-9434-A5065C996509}" dt="2024-06-06T11:07:04.739" v="1893" actId="47"/>
        <pc:sldMkLst>
          <pc:docMk/>
          <pc:sldMk cId="1591815497" sldId="268"/>
        </pc:sldMkLst>
      </pc:sldChg>
      <pc:sldChg chg="delSp add mod">
        <pc:chgData name="Noritsuna Imamura" userId="5b2da16fa1785921" providerId="LiveId" clId="{DA4C7C4B-02A5-46A1-9434-A5065C996509}" dt="2024-06-06T12:56:06.050" v="2349" actId="478"/>
        <pc:sldMkLst>
          <pc:docMk/>
          <pc:sldMk cId="2913858401" sldId="272"/>
        </pc:sldMkLst>
      </pc:sldChg>
      <pc:sldChg chg="addSp delSp modSp add mod setBg delDesignElem">
        <pc:chgData name="Noritsuna Imamura" userId="5b2da16fa1785921" providerId="LiveId" clId="{DA4C7C4B-02A5-46A1-9434-A5065C996509}" dt="2024-06-09T05:50:35.559" v="3027" actId="122"/>
        <pc:sldMkLst>
          <pc:docMk/>
          <pc:sldMk cId="2074876793" sldId="274"/>
        </pc:sldMkLst>
      </pc:sldChg>
      <pc:sldChg chg="del ord">
        <pc:chgData name="Noritsuna Imamura" userId="5b2da16fa1785921" providerId="LiveId" clId="{DA4C7C4B-02A5-46A1-9434-A5065C996509}" dt="2024-06-06T10:34:22.619" v="832" actId="2696"/>
        <pc:sldMkLst>
          <pc:docMk/>
          <pc:sldMk cId="2578960866" sldId="293"/>
        </pc:sldMkLst>
      </pc:sldChg>
      <pc:sldChg chg="addSp delSp modSp add mod setBg">
        <pc:chgData name="Noritsuna Imamura" userId="5b2da16fa1785921" providerId="LiveId" clId="{DA4C7C4B-02A5-46A1-9434-A5065C996509}" dt="2024-06-09T05:20:20.372" v="2897" actId="26606"/>
        <pc:sldMkLst>
          <pc:docMk/>
          <pc:sldMk cId="2888632412" sldId="293"/>
        </pc:sldMkLst>
      </pc:sldChg>
      <pc:sldChg chg="delSp add del setBg delDesignElem">
        <pc:chgData name="Noritsuna Imamura" userId="5b2da16fa1785921" providerId="LiveId" clId="{DA4C7C4B-02A5-46A1-9434-A5065C996509}" dt="2024-05-26T14:47:37.754" v="449" actId="47"/>
        <pc:sldMkLst>
          <pc:docMk/>
          <pc:sldMk cId="1996854029" sldId="295"/>
        </pc:sldMkLst>
      </pc:sldChg>
      <pc:sldChg chg="add del">
        <pc:chgData name="Noritsuna Imamura" userId="5b2da16fa1785921" providerId="LiveId" clId="{DA4C7C4B-02A5-46A1-9434-A5065C996509}" dt="2024-05-26T14:50:55.161" v="457" actId="47"/>
        <pc:sldMkLst>
          <pc:docMk/>
          <pc:sldMk cId="2974706480" sldId="296"/>
        </pc:sldMkLst>
      </pc:sldChg>
      <pc:sldChg chg="addSp delSp modSp add mod setBg delDesignElem">
        <pc:chgData name="Noritsuna Imamura" userId="5b2da16fa1785921" providerId="LiveId" clId="{DA4C7C4B-02A5-46A1-9434-A5065C996509}" dt="2024-06-09T05:18:15.579" v="2877" actId="26606"/>
        <pc:sldMkLst>
          <pc:docMk/>
          <pc:sldMk cId="3286518926" sldId="298"/>
        </pc:sldMkLst>
      </pc:sldChg>
      <pc:sldChg chg="addSp delSp modSp add mod ord delAnim modAnim">
        <pc:chgData name="Noritsuna Imamura" userId="5b2da16fa1785921" providerId="LiveId" clId="{DA4C7C4B-02A5-46A1-9434-A5065C996509}" dt="2024-06-06T10:34:19.726" v="831"/>
        <pc:sldMkLst>
          <pc:docMk/>
          <pc:sldMk cId="2176766953" sldId="299"/>
        </pc:sldMkLst>
      </pc:sldChg>
      <pc:sldChg chg="delSp modSp add del mod">
        <pc:chgData name="Noritsuna Imamura" userId="5b2da16fa1785921" providerId="LiveId" clId="{DA4C7C4B-02A5-46A1-9434-A5065C996509}" dt="2024-06-06T12:47:33.492" v="2229" actId="47"/>
        <pc:sldMkLst>
          <pc:docMk/>
          <pc:sldMk cId="1295203079" sldId="315"/>
        </pc:sldMkLst>
      </pc:sldChg>
      <pc:sldChg chg="addSp delSp modSp add mod setBg delDesignElem">
        <pc:chgData name="Noritsuna Imamura" userId="5b2da16fa1785921" providerId="LiveId" clId="{DA4C7C4B-02A5-46A1-9434-A5065C996509}" dt="2024-06-09T05:28:04.261" v="2980" actId="14100"/>
        <pc:sldMkLst>
          <pc:docMk/>
          <pc:sldMk cId="154660389" sldId="316"/>
        </pc:sldMkLst>
      </pc:sldChg>
      <pc:sldChg chg="delSp modSp add mod setBg delAnim delDesignElem">
        <pc:chgData name="Noritsuna Imamura" userId="5b2da16fa1785921" providerId="LiveId" clId="{DA4C7C4B-02A5-46A1-9434-A5065C996509}" dt="2024-06-09T05:18:56.577" v="2878" actId="207"/>
        <pc:sldMkLst>
          <pc:docMk/>
          <pc:sldMk cId="286719847" sldId="317"/>
        </pc:sldMkLst>
      </pc:sldChg>
      <pc:sldChg chg="addSp modSp add mod setBg">
        <pc:chgData name="Noritsuna Imamura" userId="5b2da16fa1785921" providerId="LiveId" clId="{DA4C7C4B-02A5-46A1-9434-A5065C996509}" dt="2024-06-09T05:20:42.095" v="2899" actId="26606"/>
        <pc:sldMkLst>
          <pc:docMk/>
          <pc:sldMk cId="1655586770" sldId="318"/>
        </pc:sldMkLst>
      </pc:sldChg>
      <pc:sldChg chg="delSp modSp add del mod">
        <pc:chgData name="Noritsuna Imamura" userId="5b2da16fa1785921" providerId="LiveId" clId="{DA4C7C4B-02A5-46A1-9434-A5065C996509}" dt="2024-06-06T11:13:16.719" v="1947" actId="47"/>
        <pc:sldMkLst>
          <pc:docMk/>
          <pc:sldMk cId="2188994476" sldId="321"/>
        </pc:sldMkLst>
      </pc:sldChg>
      <pc:sldChg chg="delSp add del mod">
        <pc:chgData name="Noritsuna Imamura" userId="5b2da16fa1785921" providerId="LiveId" clId="{DA4C7C4B-02A5-46A1-9434-A5065C996509}" dt="2024-06-06T10:35:30.177" v="834" actId="2696"/>
        <pc:sldMkLst>
          <pc:docMk/>
          <pc:sldMk cId="1106851552" sldId="322"/>
        </pc:sldMkLst>
      </pc:sldChg>
      <pc:sldChg chg="modSp add mod">
        <pc:chgData name="Noritsuna Imamura" userId="5b2da16fa1785921" providerId="LiveId" clId="{DA4C7C4B-02A5-46A1-9434-A5065C996509}" dt="2024-06-06T10:37:59.299" v="896" actId="20577"/>
        <pc:sldMkLst>
          <pc:docMk/>
          <pc:sldMk cId="2928027020" sldId="322"/>
        </pc:sldMkLst>
      </pc:sldChg>
      <pc:sldChg chg="delSp add del setBg delDesignElem">
        <pc:chgData name="Noritsuna Imamura" userId="5b2da16fa1785921" providerId="LiveId" clId="{DA4C7C4B-02A5-46A1-9434-A5065C996509}" dt="2024-06-06T11:07:04.739" v="1893" actId="47"/>
        <pc:sldMkLst>
          <pc:docMk/>
          <pc:sldMk cId="1519152438" sldId="342"/>
        </pc:sldMkLst>
      </pc:sldChg>
      <pc:sldChg chg="delSp add del setBg delDesignElem">
        <pc:chgData name="Noritsuna Imamura" userId="5b2da16fa1785921" providerId="LiveId" clId="{DA4C7C4B-02A5-46A1-9434-A5065C996509}" dt="2024-06-06T11:07:04.739" v="1893" actId="47"/>
        <pc:sldMkLst>
          <pc:docMk/>
          <pc:sldMk cId="1127239706" sldId="352"/>
        </pc:sldMkLst>
      </pc:sldChg>
      <pc:sldChg chg="add del">
        <pc:chgData name="Noritsuna Imamura" userId="5b2da16fa1785921" providerId="LiveId" clId="{DA4C7C4B-02A5-46A1-9434-A5065C996509}" dt="2024-06-06T11:07:04.739" v="1893" actId="47"/>
        <pc:sldMkLst>
          <pc:docMk/>
          <pc:sldMk cId="506124256" sldId="358"/>
        </pc:sldMkLst>
      </pc:sldChg>
      <pc:sldChg chg="addSp delSp modSp add mod setBg">
        <pc:chgData name="Noritsuna Imamura" userId="5b2da16fa1785921" providerId="LiveId" clId="{DA4C7C4B-02A5-46A1-9434-A5065C996509}" dt="2024-06-09T05:28:20.172" v="2981" actId="14100"/>
        <pc:sldMkLst>
          <pc:docMk/>
          <pc:sldMk cId="3525104088" sldId="359"/>
        </pc:sldMkLst>
      </pc:sldChg>
      <pc:sldChg chg="addSp modSp add mod setBg">
        <pc:chgData name="Noritsuna Imamura" userId="5b2da16fa1785921" providerId="LiveId" clId="{DA4C7C4B-02A5-46A1-9434-A5065C996509}" dt="2024-06-09T05:21:32.169" v="2906" actId="26606"/>
        <pc:sldMkLst>
          <pc:docMk/>
          <pc:sldMk cId="146320316" sldId="360"/>
        </pc:sldMkLst>
      </pc:sldChg>
      <pc:sldChg chg="add del">
        <pc:chgData name="Noritsuna Imamura" userId="5b2da16fa1785921" providerId="LiveId" clId="{DA4C7C4B-02A5-46A1-9434-A5065C996509}" dt="2024-05-26T14:53:03.030" v="538" actId="2696"/>
        <pc:sldMkLst>
          <pc:docMk/>
          <pc:sldMk cId="1099359403" sldId="361"/>
        </pc:sldMkLst>
      </pc:sldChg>
      <pc:sldChg chg="modSp add del mod">
        <pc:chgData name="Noritsuna Imamura" userId="5b2da16fa1785921" providerId="LiveId" clId="{DA4C7C4B-02A5-46A1-9434-A5065C996509}" dt="2024-06-06T10:27:40.542" v="823" actId="47"/>
        <pc:sldMkLst>
          <pc:docMk/>
          <pc:sldMk cId="2003378863" sldId="361"/>
        </pc:sldMkLst>
      </pc:sldChg>
      <pc:sldChg chg="addSp delSp modSp new del mod">
        <pc:chgData name="Noritsuna Imamura" userId="5b2da16fa1785921" providerId="LiveId" clId="{DA4C7C4B-02A5-46A1-9434-A5065C996509}" dt="2024-06-06T10:50:23.950" v="1306" actId="2696"/>
        <pc:sldMkLst>
          <pc:docMk/>
          <pc:sldMk cId="1866078565" sldId="362"/>
        </pc:sldMkLst>
      </pc:sldChg>
      <pc:sldChg chg="delSp modSp add del mod">
        <pc:chgData name="Noritsuna Imamura" userId="5b2da16fa1785921" providerId="LiveId" clId="{DA4C7C4B-02A5-46A1-9434-A5065C996509}" dt="2024-06-06T12:42:26.521" v="2061" actId="47"/>
        <pc:sldMkLst>
          <pc:docMk/>
          <pc:sldMk cId="2877960837" sldId="362"/>
        </pc:sldMkLst>
      </pc:sldChg>
      <pc:sldChg chg="modSp add del mod">
        <pc:chgData name="Noritsuna Imamura" userId="5b2da16fa1785921" providerId="LiveId" clId="{DA4C7C4B-02A5-46A1-9434-A5065C996509}" dt="2024-06-06T10:57:30.321" v="1647" actId="2696"/>
        <pc:sldMkLst>
          <pc:docMk/>
          <pc:sldMk cId="3427531140" sldId="362"/>
        </pc:sldMkLst>
      </pc:sldChg>
      <pc:sldChg chg="addSp delSp modSp mod ord setBg">
        <pc:chgData name="Noritsuna Imamura" userId="5b2da16fa1785921" providerId="LiveId" clId="{DA4C7C4B-02A5-46A1-9434-A5065C996509}" dt="2024-06-09T06:25:55.033" v="3735" actId="20577"/>
        <pc:sldMkLst>
          <pc:docMk/>
          <pc:sldMk cId="4044791493" sldId="363"/>
        </pc:sldMkLst>
      </pc:sldChg>
      <pc:sldChg chg="modSp add mod">
        <pc:chgData name="Noritsuna Imamura" userId="5b2da16fa1785921" providerId="LiveId" clId="{DA4C7C4B-02A5-46A1-9434-A5065C996509}" dt="2024-06-09T06:24:56.447" v="3667" actId="20577"/>
        <pc:sldMkLst>
          <pc:docMk/>
          <pc:sldMk cId="1755771183" sldId="364"/>
        </pc:sldMkLst>
      </pc:sldChg>
      <pc:sldChg chg="del">
        <pc:chgData name="Noritsuna Imamura" userId="5b2da16fa1785921" providerId="LiveId" clId="{DA4C7C4B-02A5-46A1-9434-A5065C996509}" dt="2024-06-06T10:25:03.255" v="727" actId="2696"/>
        <pc:sldMkLst>
          <pc:docMk/>
          <pc:sldMk cId="3031107344" sldId="364"/>
        </pc:sldMkLst>
      </pc:sldChg>
      <pc:sldChg chg="add">
        <pc:chgData name="Noritsuna Imamura" userId="5b2da16fa1785921" providerId="LiveId" clId="{DA4C7C4B-02A5-46A1-9434-A5065C996509}" dt="2024-06-06T10:25:06.715" v="728"/>
        <pc:sldMkLst>
          <pc:docMk/>
          <pc:sldMk cId="2774167020" sldId="365"/>
        </pc:sldMkLst>
      </pc:sldChg>
      <pc:sldChg chg="del">
        <pc:chgData name="Noritsuna Imamura" userId="5b2da16fa1785921" providerId="LiveId" clId="{DA4C7C4B-02A5-46A1-9434-A5065C996509}" dt="2024-06-06T10:25:03.255" v="727" actId="2696"/>
        <pc:sldMkLst>
          <pc:docMk/>
          <pc:sldMk cId="3465780636" sldId="365"/>
        </pc:sldMkLst>
      </pc:sldChg>
      <pc:sldChg chg="addSp delSp modSp new del mod ord">
        <pc:chgData name="Noritsuna Imamura" userId="5b2da16fa1785921" providerId="LiveId" clId="{DA4C7C4B-02A5-46A1-9434-A5065C996509}" dt="2024-06-09T06:00:10.393" v="3630" actId="47"/>
        <pc:sldMkLst>
          <pc:docMk/>
          <pc:sldMk cId="3716096616" sldId="366"/>
        </pc:sldMkLst>
      </pc:sldChg>
      <pc:sldChg chg="new">
        <pc:chgData name="Noritsuna Imamura" userId="5b2da16fa1785921" providerId="LiveId" clId="{DA4C7C4B-02A5-46A1-9434-A5065C996509}" dt="2024-06-06T10:25:09.257" v="729" actId="680"/>
        <pc:sldMkLst>
          <pc:docMk/>
          <pc:sldMk cId="4139137601" sldId="367"/>
        </pc:sldMkLst>
      </pc:sldChg>
      <pc:sldChg chg="new">
        <pc:chgData name="Noritsuna Imamura" userId="5b2da16fa1785921" providerId="LiveId" clId="{DA4C7C4B-02A5-46A1-9434-A5065C996509}" dt="2024-06-06T10:25:09.389" v="730" actId="680"/>
        <pc:sldMkLst>
          <pc:docMk/>
          <pc:sldMk cId="2169699411" sldId="368"/>
        </pc:sldMkLst>
      </pc:sldChg>
      <pc:sldChg chg="modSp new mod">
        <pc:chgData name="Noritsuna Imamura" userId="5b2da16fa1785921" providerId="LiveId" clId="{DA4C7C4B-02A5-46A1-9434-A5065C996509}" dt="2024-06-09T05:59:58.065" v="3629" actId="20577"/>
        <pc:sldMkLst>
          <pc:docMk/>
          <pc:sldMk cId="3839972825" sldId="369"/>
        </pc:sldMkLst>
      </pc:sldChg>
      <pc:sldChg chg="addSp delSp modSp add mod setBg">
        <pc:chgData name="Noritsuna Imamura" userId="5b2da16fa1785921" providerId="LiveId" clId="{DA4C7C4B-02A5-46A1-9434-A5065C996509}" dt="2024-06-09T05:21:08.347" v="2902" actId="26606"/>
        <pc:sldMkLst>
          <pc:docMk/>
          <pc:sldMk cId="1744120836" sldId="370"/>
        </pc:sldMkLst>
      </pc:sldChg>
      <pc:sldChg chg="add del">
        <pc:chgData name="Noritsuna Imamura" userId="5b2da16fa1785921" providerId="LiveId" clId="{DA4C7C4B-02A5-46A1-9434-A5065C996509}" dt="2024-06-06T10:29:52.846" v="827"/>
        <pc:sldMkLst>
          <pc:docMk/>
          <pc:sldMk cId="1807652622" sldId="370"/>
        </pc:sldMkLst>
      </pc:sldChg>
      <pc:sldChg chg="modSp add del mod">
        <pc:chgData name="Noritsuna Imamura" userId="5b2da16fa1785921" providerId="LiveId" clId="{DA4C7C4B-02A5-46A1-9434-A5065C996509}" dt="2024-06-06T11:06:41.355" v="1892" actId="47"/>
        <pc:sldMkLst>
          <pc:docMk/>
          <pc:sldMk cId="483994819" sldId="371"/>
        </pc:sldMkLst>
      </pc:sldChg>
      <pc:sldChg chg="add del">
        <pc:chgData name="Noritsuna Imamura" userId="5b2da16fa1785921" providerId="LiveId" clId="{DA4C7C4B-02A5-46A1-9434-A5065C996509}" dt="2024-06-06T10:29:52.846" v="827"/>
        <pc:sldMkLst>
          <pc:docMk/>
          <pc:sldMk cId="866200290" sldId="371"/>
        </pc:sldMkLst>
      </pc:sldChg>
      <pc:sldChg chg="modSp add del mod">
        <pc:chgData name="Noritsuna Imamura" userId="5b2da16fa1785921" providerId="LiveId" clId="{DA4C7C4B-02A5-46A1-9434-A5065C996509}" dt="2024-06-06T10:50:23.950" v="1306" actId="2696"/>
        <pc:sldMkLst>
          <pc:docMk/>
          <pc:sldMk cId="3407724739" sldId="372"/>
        </pc:sldMkLst>
      </pc:sldChg>
      <pc:sldChg chg="add del">
        <pc:chgData name="Noritsuna Imamura" userId="5b2da16fa1785921" providerId="LiveId" clId="{DA4C7C4B-02A5-46A1-9434-A5065C996509}" dt="2024-06-06T10:50:31.506" v="1308" actId="47"/>
        <pc:sldMkLst>
          <pc:docMk/>
          <pc:sldMk cId="3482425540" sldId="372"/>
        </pc:sldMkLst>
      </pc:sldChg>
      <pc:sldChg chg="delSp modSp add del mod">
        <pc:chgData name="Noritsuna Imamura" userId="5b2da16fa1785921" providerId="LiveId" clId="{DA4C7C4B-02A5-46A1-9434-A5065C996509}" dt="2024-06-06T11:11:24.794" v="1906" actId="47"/>
        <pc:sldMkLst>
          <pc:docMk/>
          <pc:sldMk cId="1187289728" sldId="395"/>
        </pc:sldMkLst>
      </pc:sldChg>
      <pc:sldChg chg="addSp delSp modSp add mod setBg">
        <pc:chgData name="Noritsuna Imamura" userId="5b2da16fa1785921" providerId="LiveId" clId="{DA4C7C4B-02A5-46A1-9434-A5065C996509}" dt="2024-06-09T05:27:09.775" v="2977" actId="26606"/>
        <pc:sldMkLst>
          <pc:docMk/>
          <pc:sldMk cId="80480771" sldId="396"/>
        </pc:sldMkLst>
      </pc:sldChg>
      <pc:sldChg chg="delSp add mod">
        <pc:chgData name="Noritsuna Imamura" userId="5b2da16fa1785921" providerId="LiveId" clId="{DA4C7C4B-02A5-46A1-9434-A5065C996509}" dt="2024-06-06T11:12:11.425" v="1925" actId="478"/>
        <pc:sldMkLst>
          <pc:docMk/>
          <pc:sldMk cId="1023953252" sldId="404"/>
        </pc:sldMkLst>
      </pc:sldChg>
      <pc:sldChg chg="delSp modSp add mod">
        <pc:chgData name="Noritsuna Imamura" userId="5b2da16fa1785921" providerId="LiveId" clId="{DA4C7C4B-02A5-46A1-9434-A5065C996509}" dt="2024-06-06T11:12:00.933" v="1919" actId="478"/>
        <pc:sldMkLst>
          <pc:docMk/>
          <pc:sldMk cId="2741200683" sldId="406"/>
        </pc:sldMkLst>
      </pc:sldChg>
      <pc:sldChg chg="delSp modSp add mod">
        <pc:chgData name="Noritsuna Imamura" userId="5b2da16fa1785921" providerId="LiveId" clId="{DA4C7C4B-02A5-46A1-9434-A5065C996509}" dt="2024-06-06T11:11:55" v="1915" actId="478"/>
        <pc:sldMkLst>
          <pc:docMk/>
          <pc:sldMk cId="2236050019" sldId="551"/>
        </pc:sldMkLst>
      </pc:sldChg>
      <pc:sldChg chg="delSp modSp add mod">
        <pc:chgData name="Noritsuna Imamura" userId="5b2da16fa1785921" providerId="LiveId" clId="{DA4C7C4B-02A5-46A1-9434-A5065C996509}" dt="2024-06-06T11:11:50.983" v="1912" actId="478"/>
        <pc:sldMkLst>
          <pc:docMk/>
          <pc:sldMk cId="3394408441" sldId="552"/>
        </pc:sldMkLst>
      </pc:sldChg>
      <pc:sldChg chg="delSp add mod">
        <pc:chgData name="Noritsuna Imamura" userId="5b2da16fa1785921" providerId="LiveId" clId="{DA4C7C4B-02A5-46A1-9434-A5065C996509}" dt="2024-06-06T11:12:20.307" v="1929" actId="478"/>
        <pc:sldMkLst>
          <pc:docMk/>
          <pc:sldMk cId="1143504757" sldId="553"/>
        </pc:sldMkLst>
      </pc:sldChg>
      <pc:sldChg chg="delSp add mod">
        <pc:chgData name="Noritsuna Imamura" userId="5b2da16fa1785921" providerId="LiveId" clId="{DA4C7C4B-02A5-46A1-9434-A5065C996509}" dt="2024-06-06T11:12:15.788" v="1927" actId="478"/>
        <pc:sldMkLst>
          <pc:docMk/>
          <pc:sldMk cId="3332906082" sldId="554"/>
        </pc:sldMkLst>
      </pc:sldChg>
      <pc:sldChg chg="delSp modSp add mod">
        <pc:chgData name="Noritsuna Imamura" userId="5b2da16fa1785921" providerId="LiveId" clId="{DA4C7C4B-02A5-46A1-9434-A5065C996509}" dt="2024-06-06T11:12:06.876" v="1923" actId="478"/>
        <pc:sldMkLst>
          <pc:docMk/>
          <pc:sldMk cId="1371337267" sldId="555"/>
        </pc:sldMkLst>
      </pc:sldChg>
      <pc:sldChg chg="addSp delSp modSp new mod setBg">
        <pc:chgData name="Noritsuna Imamura" userId="5b2da16fa1785921" providerId="LiveId" clId="{DA4C7C4B-02A5-46A1-9434-A5065C996509}" dt="2024-06-09T05:53:37.810" v="3239" actId="20577"/>
        <pc:sldMkLst>
          <pc:docMk/>
          <pc:sldMk cId="1258332520" sldId="556"/>
        </pc:sldMkLst>
      </pc:sldChg>
      <pc:sldChg chg="modSp new del mod">
        <pc:chgData name="Noritsuna Imamura" userId="5b2da16fa1785921" providerId="LiveId" clId="{DA4C7C4B-02A5-46A1-9434-A5065C996509}" dt="2024-06-09T05:04:34.993" v="2515" actId="47"/>
        <pc:sldMkLst>
          <pc:docMk/>
          <pc:sldMk cId="1433987387" sldId="557"/>
        </pc:sldMkLst>
      </pc:sldChg>
      <pc:sldChg chg="delSp modSp add del mod">
        <pc:chgData name="Noritsuna Imamura" userId="5b2da16fa1785921" providerId="LiveId" clId="{DA4C7C4B-02A5-46A1-9434-A5065C996509}" dt="2024-06-06T10:35:53.532" v="836" actId="47"/>
        <pc:sldMkLst>
          <pc:docMk/>
          <pc:sldMk cId="3523365100" sldId="4343"/>
        </pc:sldMkLst>
      </pc:sldChg>
      <pc:sldMasterChg chg="delSldLayout">
        <pc:chgData name="Noritsuna Imamura" userId="5b2da16fa1785921" providerId="LiveId" clId="{DA4C7C4B-02A5-46A1-9434-A5065C996509}" dt="2024-06-06T11:13:16.719" v="1947" actId="47"/>
        <pc:sldMasterMkLst>
          <pc:docMk/>
          <pc:sldMasterMk cId="887606969" sldId="2147483648"/>
        </pc:sldMasterMkLst>
        <pc:sldLayoutChg chg="del">
          <pc:chgData name="Noritsuna Imamura" userId="5b2da16fa1785921" providerId="LiveId" clId="{DA4C7C4B-02A5-46A1-9434-A5065C996509}" dt="2024-06-06T11:11:24.794" v="1906" actId="47"/>
          <pc:sldLayoutMkLst>
            <pc:docMk/>
            <pc:sldMasterMk cId="887606969" sldId="2147483648"/>
            <pc:sldLayoutMk cId="89634324" sldId="2147483660"/>
          </pc:sldLayoutMkLst>
        </pc:sldLayoutChg>
        <pc:sldLayoutChg chg="del">
          <pc:chgData name="Noritsuna Imamura" userId="5b2da16fa1785921" providerId="LiveId" clId="{DA4C7C4B-02A5-46A1-9434-A5065C996509}" dt="2024-06-06T11:13:16.719" v="1947" actId="47"/>
          <pc:sldLayoutMkLst>
            <pc:docMk/>
            <pc:sldMasterMk cId="887606969" sldId="2147483648"/>
            <pc:sldLayoutMk cId="2645036805" sldId="2147483664"/>
          </pc:sldLayoutMkLst>
        </pc:sldLayoutChg>
      </pc:sldMasterChg>
    </pc:docChg>
  </pc:docChgLst>
  <pc:docChgLst>
    <pc:chgData name="Noritsuna Imamura" userId="5b2da16fa1785921" providerId="LiveId" clId="{A85E71A8-5188-4A33-9BA7-83A999CDE3C5}"/>
    <pc:docChg chg="modSld">
      <pc:chgData name="Noritsuna Imamura" userId="5b2da16fa1785921" providerId="LiveId" clId="{A85E71A8-5188-4A33-9BA7-83A999CDE3C5}" dt="2024-07-22T05:17:13.180" v="64" actId="20577"/>
      <pc:docMkLst>
        <pc:docMk/>
      </pc:docMkLst>
      <pc:sldChg chg="addSp modSp modAnim">
        <pc:chgData name="Noritsuna Imamura" userId="5b2da16fa1785921" providerId="LiveId" clId="{A85E71A8-5188-4A33-9BA7-83A999CDE3C5}" dt="2024-07-22T05:16:36.831" v="0"/>
        <pc:sldMkLst>
          <pc:docMk/>
          <pc:sldMk cId="3681333138" sldId="261"/>
        </pc:sldMkLst>
      </pc:sldChg>
      <pc:sldChg chg="modSp mod">
        <pc:chgData name="Noritsuna Imamura" userId="5b2da16fa1785921" providerId="LiveId" clId="{A85E71A8-5188-4A33-9BA7-83A999CDE3C5}" dt="2024-07-22T05:17:13.180" v="64" actId="20577"/>
        <pc:sldMkLst>
          <pc:docMk/>
          <pc:sldMk cId="3610934787" sldId="359"/>
        </pc:sldMkLst>
      </pc:sldChg>
    </pc:docChg>
  </pc:docChgLst>
  <pc:docChgLst>
    <pc:chgData name="Noritsuna Imamura" userId="5b2da16fa1785921" providerId="LiveId" clId="{CD4B7AB5-807D-40B2-9170-D1DD1BB3599E}"/>
    <pc:docChg chg="modSld">
      <pc:chgData name="Noritsuna Imamura" userId="5b2da16fa1785921" providerId="LiveId" clId="{CD4B7AB5-807D-40B2-9170-D1DD1BB3599E}" dt="2024-07-03T03:40:22.522" v="20" actId="1035"/>
      <pc:docMkLst>
        <pc:docMk/>
      </pc:docMkLst>
      <pc:sldChg chg="modSp mod">
        <pc:chgData name="Noritsuna Imamura" userId="5b2da16fa1785921" providerId="LiveId" clId="{CD4B7AB5-807D-40B2-9170-D1DD1BB3599E}" dt="2024-07-03T03:40:22.522" v="20" actId="1035"/>
        <pc:sldMkLst>
          <pc:docMk/>
          <pc:sldMk cId="3083720728" sldId="4423"/>
        </pc:sldMkLst>
      </pc:sldChg>
    </pc:docChg>
  </pc:docChgLst>
  <pc:docChgLst>
    <pc:chgData name="Noritsuna Imamura" userId="5b2da16fa1785921" providerId="LiveId" clId="{DD149F4F-B1C3-4B08-B75C-49DA771B796C}"/>
    <pc:docChg chg="modSld">
      <pc:chgData name="Noritsuna Imamura" userId="5b2da16fa1785921" providerId="LiveId" clId="{DD149F4F-B1C3-4B08-B75C-49DA771B796C}" dt="2024-07-31T12:33:28.853" v="3" actId="207"/>
      <pc:docMkLst>
        <pc:docMk/>
      </pc:docMkLst>
    </pc:docChg>
  </pc:docChgLst>
  <pc:docChgLst>
    <pc:chgData name="Noritsuna Imamura" userId="5b2da16fa1785921" providerId="LiveId" clId="{8B009046-8656-48EE-ACDE-9A2E8CC91390}"/>
    <pc:docChg chg="undo custSel addSld delSld modSld sldOrd">
      <pc:chgData name="Noritsuna Imamura" userId="5b2da16fa1785921" providerId="LiveId" clId="{8B009046-8656-48EE-ACDE-9A2E8CC91390}" dt="2024-06-15T10:37:33.555" v="1041" actId="20577"/>
      <pc:docMkLst>
        <pc:docMk/>
      </pc:docMkLst>
      <pc:sldChg chg="modSp mod">
        <pc:chgData name="Noritsuna Imamura" userId="5b2da16fa1785921" providerId="LiveId" clId="{8B009046-8656-48EE-ACDE-9A2E8CC91390}" dt="2024-06-15T10:19:03.270" v="596" actId="20577"/>
        <pc:sldMkLst>
          <pc:docMk/>
          <pc:sldMk cId="457667663" sldId="256"/>
        </pc:sldMkLst>
      </pc:sldChg>
      <pc:sldChg chg="del">
        <pc:chgData name="Noritsuna Imamura" userId="5b2da16fa1785921" providerId="LiveId" clId="{8B009046-8656-48EE-ACDE-9A2E8CC91390}" dt="2024-06-15T10:12:44.899" v="196" actId="47"/>
        <pc:sldMkLst>
          <pc:docMk/>
          <pc:sldMk cId="1922302771" sldId="257"/>
        </pc:sldMkLst>
      </pc:sldChg>
      <pc:sldChg chg="modSp mod">
        <pc:chgData name="Noritsuna Imamura" userId="5b2da16fa1785921" providerId="LiveId" clId="{8B009046-8656-48EE-ACDE-9A2E8CC91390}" dt="2024-06-15T10:29:07.135" v="638" actId="207"/>
        <pc:sldMkLst>
          <pc:docMk/>
          <pc:sldMk cId="2263829521" sldId="258"/>
        </pc:sldMkLst>
      </pc:sldChg>
      <pc:sldChg chg="del">
        <pc:chgData name="Noritsuna Imamura" userId="5b2da16fa1785921" providerId="LiveId" clId="{8B009046-8656-48EE-ACDE-9A2E8CC91390}" dt="2024-06-15T10:12:43.937" v="195" actId="47"/>
        <pc:sldMkLst>
          <pc:docMk/>
          <pc:sldMk cId="3681333138" sldId="261"/>
        </pc:sldMkLst>
      </pc:sldChg>
      <pc:sldChg chg="modSp mod">
        <pc:chgData name="Noritsuna Imamura" userId="5b2da16fa1785921" providerId="LiveId" clId="{8B009046-8656-48EE-ACDE-9A2E8CC91390}" dt="2024-06-15T10:15:33.843" v="322" actId="20577"/>
        <pc:sldMkLst>
          <pc:docMk/>
          <pc:sldMk cId="2074876793" sldId="274"/>
        </pc:sldMkLst>
      </pc:sldChg>
      <pc:sldChg chg="ord">
        <pc:chgData name="Noritsuna Imamura" userId="5b2da16fa1785921" providerId="LiveId" clId="{8B009046-8656-48EE-ACDE-9A2E8CC91390}" dt="2024-06-15T10:27:42.318" v="613"/>
        <pc:sldMkLst>
          <pc:docMk/>
          <pc:sldMk cId="2888632412" sldId="293"/>
        </pc:sldMkLst>
      </pc:sldChg>
      <pc:sldChg chg="modSp mod">
        <pc:chgData name="Noritsuna Imamura" userId="5b2da16fa1785921" providerId="LiveId" clId="{8B009046-8656-48EE-ACDE-9A2E8CC91390}" dt="2024-06-15T10:30:20.486" v="646" actId="27636"/>
        <pc:sldMkLst>
          <pc:docMk/>
          <pc:sldMk cId="154660389" sldId="316"/>
        </pc:sldMkLst>
      </pc:sldChg>
      <pc:sldChg chg="modSp mod">
        <pc:chgData name="Noritsuna Imamura" userId="5b2da16fa1785921" providerId="LiveId" clId="{8B009046-8656-48EE-ACDE-9A2E8CC91390}" dt="2024-06-15T10:37:33.555" v="1041" actId="20577"/>
        <pc:sldMkLst>
          <pc:docMk/>
          <pc:sldMk cId="1655586770" sldId="318"/>
        </pc:sldMkLst>
      </pc:sldChg>
      <pc:sldChg chg="ord">
        <pc:chgData name="Noritsuna Imamura" userId="5b2da16fa1785921" providerId="LiveId" clId="{8B009046-8656-48EE-ACDE-9A2E8CC91390}" dt="2024-06-15T10:27:47.008" v="615"/>
        <pc:sldMkLst>
          <pc:docMk/>
          <pc:sldMk cId="2928027020" sldId="322"/>
        </pc:sldMkLst>
      </pc:sldChg>
      <pc:sldChg chg="modSp mod">
        <pc:chgData name="Noritsuna Imamura" userId="5b2da16fa1785921" providerId="LiveId" clId="{8B009046-8656-48EE-ACDE-9A2E8CC91390}" dt="2024-06-15T10:36:54.823" v="1015" actId="20577"/>
        <pc:sldMkLst>
          <pc:docMk/>
          <pc:sldMk cId="3525104088" sldId="359"/>
        </pc:sldMkLst>
      </pc:sldChg>
      <pc:sldChg chg="del">
        <pc:chgData name="Noritsuna Imamura" userId="5b2da16fa1785921" providerId="LiveId" clId="{8B009046-8656-48EE-ACDE-9A2E8CC91390}" dt="2024-06-15T10:12:43.570" v="194" actId="47"/>
        <pc:sldMkLst>
          <pc:docMk/>
          <pc:sldMk cId="1744120836" sldId="370"/>
        </pc:sldMkLst>
      </pc:sldChg>
      <pc:sldChg chg="addSp modSp mod">
        <pc:chgData name="Noritsuna Imamura" userId="5b2da16fa1785921" providerId="LiveId" clId="{8B009046-8656-48EE-ACDE-9A2E8CC91390}" dt="2024-06-15T10:14:48.266" v="292" actId="1076"/>
        <pc:sldMkLst>
          <pc:docMk/>
          <pc:sldMk cId="80480771" sldId="396"/>
        </pc:sldMkLst>
      </pc:sldChg>
      <pc:sldChg chg="ord">
        <pc:chgData name="Noritsuna Imamura" userId="5b2da16fa1785921" providerId="LiveId" clId="{8B009046-8656-48EE-ACDE-9A2E8CC91390}" dt="2024-06-15T10:23:49.734" v="611"/>
        <pc:sldMkLst>
          <pc:docMk/>
          <pc:sldMk cId="2780456035" sldId="4344"/>
        </pc:sldMkLst>
      </pc:sldChg>
      <pc:sldChg chg="modSp mod">
        <pc:chgData name="Noritsuna Imamura" userId="5b2da16fa1785921" providerId="LiveId" clId="{8B009046-8656-48EE-ACDE-9A2E8CC91390}" dt="2024-06-15T10:22:42.650" v="607" actId="20577"/>
        <pc:sldMkLst>
          <pc:docMk/>
          <pc:sldMk cId="2876247743" sldId="4418"/>
        </pc:sldMkLst>
      </pc:sldChg>
      <pc:sldChg chg="addSp delSp modSp new mod ord setBg">
        <pc:chgData name="Noritsuna Imamura" userId="5b2da16fa1785921" providerId="LiveId" clId="{8B009046-8656-48EE-ACDE-9A2E8CC91390}" dt="2024-06-15T10:36:07.628" v="973" actId="207"/>
        <pc:sldMkLst>
          <pc:docMk/>
          <pc:sldMk cId="1624985784" sldId="4420"/>
        </pc:sldMkLst>
      </pc:sldChg>
      <pc:sldChg chg="delSp add setBg delDesignElem">
        <pc:chgData name="Noritsuna Imamura" userId="5b2da16fa1785921" providerId="LiveId" clId="{8B009046-8656-48EE-ACDE-9A2E8CC91390}" dt="2024-06-15T10:36:34.016" v="975"/>
        <pc:sldMkLst>
          <pc:docMk/>
          <pc:sldMk cId="4199343091" sldId="4421"/>
        </pc:sldMkLst>
      </pc:sldChg>
    </pc:docChg>
  </pc:docChgLst>
  <pc:docChgLst>
    <pc:chgData name="Noritsuna Imamura" userId="5b2da16fa1785921" providerId="LiveId" clId="{5EA389AD-77D2-49F4-B10F-735B10C07869}"/>
    <pc:docChg chg="undo custSel modSld">
      <pc:chgData name="Noritsuna Imamura" userId="5b2da16fa1785921" providerId="LiveId" clId="{5EA389AD-77D2-49F4-B10F-735B10C07869}" dt="2024-08-10T04:26:10.141" v="2" actId="478"/>
      <pc:docMkLst>
        <pc:docMk/>
      </pc:docMkLst>
      <pc:sldChg chg="addSp delSp mod addAnim delAnim">
        <pc:chgData name="Noritsuna Imamura" userId="5b2da16fa1785921" providerId="LiveId" clId="{5EA389AD-77D2-49F4-B10F-735B10C07869}" dt="2024-08-10T04:26:10.141" v="2" actId="478"/>
        <pc:sldMkLst>
          <pc:docMk/>
          <pc:sldMk cId="3681333138" sldId="261"/>
        </pc:sldMkLst>
      </pc:sldChg>
    </pc:docChg>
  </pc:docChgLst>
  <pc:docChgLst>
    <pc:chgData name="Noritsuna Imamura" userId="5b2da16fa1785921" providerId="LiveId" clId="{967AE704-C987-9E43-BD35-ADE61EC94973}"/>
    <pc:docChg chg="undo redo custSel addSld delSld modSld sldOrd">
      <pc:chgData name="Noritsuna Imamura" userId="5b2da16fa1785921" providerId="LiveId" clId="{967AE704-C987-9E43-BD35-ADE61EC94973}" dt="2024-12-28T04:55:06.758" v="1141" actId="403"/>
      <pc:docMkLst>
        <pc:docMk/>
      </pc:docMkLst>
      <pc:sldChg chg="modSp mod">
        <pc:chgData name="Noritsuna Imamura" userId="5b2da16fa1785921" providerId="LiveId" clId="{967AE704-C987-9E43-BD35-ADE61EC94973}" dt="2024-12-28T04:22:28.943" v="153" actId="14100"/>
        <pc:sldMkLst>
          <pc:docMk/>
          <pc:sldMk cId="457667663" sldId="256"/>
        </pc:sldMkLst>
        <pc:spChg chg="mod">
          <ac:chgData name="Noritsuna Imamura" userId="5b2da16fa1785921" providerId="LiveId" clId="{967AE704-C987-9E43-BD35-ADE61EC94973}" dt="2024-12-28T04:22:28.943" v="153" actId="14100"/>
          <ac:spMkLst>
            <pc:docMk/>
            <pc:sldMk cId="457667663" sldId="256"/>
            <ac:spMk id="2" creationId="{F985B9EF-5891-44BD-296C-D3F4FB4314FA}"/>
          </ac:spMkLst>
        </pc:spChg>
        <pc:spChg chg="mod">
          <ac:chgData name="Noritsuna Imamura" userId="5b2da16fa1785921" providerId="LiveId" clId="{967AE704-C987-9E43-BD35-ADE61EC94973}" dt="2024-12-28T04:22:09.047" v="123" actId="20577"/>
          <ac:spMkLst>
            <pc:docMk/>
            <pc:sldMk cId="457667663" sldId="256"/>
            <ac:spMk id="3" creationId="{65EA143C-6BCF-C6CB-42E7-691F52B0855A}"/>
          </ac:spMkLst>
        </pc:spChg>
      </pc:sldChg>
      <pc:sldChg chg="del">
        <pc:chgData name="Noritsuna Imamura" userId="5b2da16fa1785921" providerId="LiveId" clId="{967AE704-C987-9E43-BD35-ADE61EC94973}" dt="2024-12-28T04:24:20.951" v="174" actId="2696"/>
        <pc:sldMkLst>
          <pc:docMk/>
          <pc:sldMk cId="1542500674" sldId="258"/>
        </pc:sldMkLst>
      </pc:sldChg>
      <pc:sldChg chg="addSp modSp mod ord">
        <pc:chgData name="Noritsuna Imamura" userId="5b2da16fa1785921" providerId="LiveId" clId="{967AE704-C987-9E43-BD35-ADE61EC94973}" dt="2024-12-28T04:50:11.049" v="763" actId="20577"/>
        <pc:sldMkLst>
          <pc:docMk/>
          <pc:sldMk cId="342297171" sldId="260"/>
        </pc:sldMkLst>
        <pc:spChg chg="mod">
          <ac:chgData name="Noritsuna Imamura" userId="5b2da16fa1785921" providerId="LiveId" clId="{967AE704-C987-9E43-BD35-ADE61EC94973}" dt="2024-12-28T04:50:11.049" v="763" actId="20577"/>
          <ac:spMkLst>
            <pc:docMk/>
            <pc:sldMk cId="342297171" sldId="260"/>
            <ac:spMk id="2" creationId="{5BC69766-D1A0-23A8-F7AF-018E4E4C0EEB}"/>
          </ac:spMkLst>
        </pc:spChg>
        <pc:picChg chg="add mod">
          <ac:chgData name="Noritsuna Imamura" userId="5b2da16fa1785921" providerId="LiveId" clId="{967AE704-C987-9E43-BD35-ADE61EC94973}" dt="2024-12-28T04:46:50.645" v="634" actId="1076"/>
          <ac:picMkLst>
            <pc:docMk/>
            <pc:sldMk cId="342297171" sldId="260"/>
            <ac:picMk id="4" creationId="{AB689A2B-1AFB-3E97-EC70-DE9A551965FE}"/>
          </ac:picMkLst>
        </pc:picChg>
        <pc:picChg chg="add mod">
          <ac:chgData name="Noritsuna Imamura" userId="5b2da16fa1785921" providerId="LiveId" clId="{967AE704-C987-9E43-BD35-ADE61EC94973}" dt="2024-12-28T04:49:55.708" v="729" actId="1076"/>
          <ac:picMkLst>
            <pc:docMk/>
            <pc:sldMk cId="342297171" sldId="260"/>
            <ac:picMk id="1026" creationId="{F99313F0-BB29-6A60-4B05-CE531D35904F}"/>
          </ac:picMkLst>
        </pc:picChg>
      </pc:sldChg>
      <pc:sldChg chg="add del">
        <pc:chgData name="Noritsuna Imamura" userId="5b2da16fa1785921" providerId="LiveId" clId="{967AE704-C987-9E43-BD35-ADE61EC94973}" dt="2024-12-28T04:25:10.951" v="211" actId="2696"/>
        <pc:sldMkLst>
          <pc:docMk/>
          <pc:sldMk cId="1655586770" sldId="318"/>
        </pc:sldMkLst>
      </pc:sldChg>
      <pc:sldChg chg="del">
        <pc:chgData name="Noritsuna Imamura" userId="5b2da16fa1785921" providerId="LiveId" clId="{967AE704-C987-9E43-BD35-ADE61EC94973}" dt="2024-12-28T04:23:34.248" v="159" actId="2696"/>
        <pc:sldMkLst>
          <pc:docMk/>
          <pc:sldMk cId="1384968569" sldId="362"/>
        </pc:sldMkLst>
      </pc:sldChg>
      <pc:sldChg chg="add del">
        <pc:chgData name="Noritsuna Imamura" userId="5b2da16fa1785921" providerId="LiveId" clId="{967AE704-C987-9E43-BD35-ADE61EC94973}" dt="2024-12-28T04:25:10.189" v="210" actId="2696"/>
        <pc:sldMkLst>
          <pc:docMk/>
          <pc:sldMk cId="2541329781" sldId="4417"/>
        </pc:sldMkLst>
      </pc:sldChg>
      <pc:sldChg chg="del">
        <pc:chgData name="Noritsuna Imamura" userId="5b2da16fa1785921" providerId="LiveId" clId="{967AE704-C987-9E43-BD35-ADE61EC94973}" dt="2024-12-28T04:22:46.753" v="156" actId="2696"/>
        <pc:sldMkLst>
          <pc:docMk/>
          <pc:sldMk cId="1460072926" sldId="4419"/>
        </pc:sldMkLst>
      </pc:sldChg>
      <pc:sldChg chg="modSp mod">
        <pc:chgData name="Noritsuna Imamura" userId="5b2da16fa1785921" providerId="LiveId" clId="{967AE704-C987-9E43-BD35-ADE61EC94973}" dt="2024-12-28T04:44:00.403" v="572" actId="20577"/>
        <pc:sldMkLst>
          <pc:docMk/>
          <pc:sldMk cId="2144489418" sldId="4422"/>
        </pc:sldMkLst>
        <pc:spChg chg="mod">
          <ac:chgData name="Noritsuna Imamura" userId="5b2da16fa1785921" providerId="LiveId" clId="{967AE704-C987-9E43-BD35-ADE61EC94973}" dt="2024-12-28T04:44:00.403" v="572" actId="20577"/>
          <ac:spMkLst>
            <pc:docMk/>
            <pc:sldMk cId="2144489418" sldId="4422"/>
            <ac:spMk id="3" creationId="{E587390A-87EB-472A-73F1-3E079D3134AD}"/>
          </ac:spMkLst>
        </pc:spChg>
      </pc:sldChg>
      <pc:sldChg chg="del">
        <pc:chgData name="Noritsuna Imamura" userId="5b2da16fa1785921" providerId="LiveId" clId="{967AE704-C987-9E43-BD35-ADE61EC94973}" dt="2024-12-28T04:24:14.612" v="172" actId="2696"/>
        <pc:sldMkLst>
          <pc:docMk/>
          <pc:sldMk cId="4247265328" sldId="4424"/>
        </pc:sldMkLst>
      </pc:sldChg>
      <pc:sldChg chg="del">
        <pc:chgData name="Noritsuna Imamura" userId="5b2da16fa1785921" providerId="LiveId" clId="{967AE704-C987-9E43-BD35-ADE61EC94973}" dt="2024-12-28T04:22:46.751" v="155" actId="2696"/>
        <pc:sldMkLst>
          <pc:docMk/>
          <pc:sldMk cId="37882627" sldId="4425"/>
        </pc:sldMkLst>
      </pc:sldChg>
      <pc:sldChg chg="del">
        <pc:chgData name="Noritsuna Imamura" userId="5b2da16fa1785921" providerId="LiveId" clId="{967AE704-C987-9E43-BD35-ADE61EC94973}" dt="2024-12-28T04:24:13.720" v="171" actId="2696"/>
        <pc:sldMkLst>
          <pc:docMk/>
          <pc:sldMk cId="3800199212" sldId="4426"/>
        </pc:sldMkLst>
      </pc:sldChg>
      <pc:sldChg chg="del">
        <pc:chgData name="Noritsuna Imamura" userId="5b2da16fa1785921" providerId="LiveId" clId="{967AE704-C987-9E43-BD35-ADE61EC94973}" dt="2024-12-28T04:24:15.372" v="173" actId="2696"/>
        <pc:sldMkLst>
          <pc:docMk/>
          <pc:sldMk cId="2442622992" sldId="4427"/>
        </pc:sldMkLst>
      </pc:sldChg>
      <pc:sldChg chg="del">
        <pc:chgData name="Noritsuna Imamura" userId="5b2da16fa1785921" providerId="LiveId" clId="{967AE704-C987-9E43-BD35-ADE61EC94973}" dt="2024-12-28T04:24:25.419" v="177" actId="2696"/>
        <pc:sldMkLst>
          <pc:docMk/>
          <pc:sldMk cId="3990197604" sldId="4429"/>
        </pc:sldMkLst>
      </pc:sldChg>
      <pc:sldChg chg="del">
        <pc:chgData name="Noritsuna Imamura" userId="5b2da16fa1785921" providerId="LiveId" clId="{967AE704-C987-9E43-BD35-ADE61EC94973}" dt="2024-12-28T04:22:46.744" v="154" actId="2696"/>
        <pc:sldMkLst>
          <pc:docMk/>
          <pc:sldMk cId="1835671672" sldId="4487"/>
        </pc:sldMkLst>
      </pc:sldChg>
      <pc:sldChg chg="del">
        <pc:chgData name="Noritsuna Imamura" userId="5b2da16fa1785921" providerId="LiveId" clId="{967AE704-C987-9E43-BD35-ADE61EC94973}" dt="2024-12-28T04:24:21.755" v="175" actId="2696"/>
        <pc:sldMkLst>
          <pc:docMk/>
          <pc:sldMk cId="3590588493" sldId="4491"/>
        </pc:sldMkLst>
      </pc:sldChg>
      <pc:sldChg chg="del">
        <pc:chgData name="Noritsuna Imamura" userId="5b2da16fa1785921" providerId="LiveId" clId="{967AE704-C987-9E43-BD35-ADE61EC94973}" dt="2024-12-28T04:24:23.176" v="176" actId="2696"/>
        <pc:sldMkLst>
          <pc:docMk/>
          <pc:sldMk cId="3309967464" sldId="4496"/>
        </pc:sldMkLst>
      </pc:sldChg>
      <pc:sldChg chg="del">
        <pc:chgData name="Noritsuna Imamura" userId="5b2da16fa1785921" providerId="LiveId" clId="{967AE704-C987-9E43-BD35-ADE61EC94973}" dt="2024-12-28T04:23:52.086" v="163" actId="2696"/>
        <pc:sldMkLst>
          <pc:docMk/>
          <pc:sldMk cId="419342532" sldId="4511"/>
        </pc:sldMkLst>
      </pc:sldChg>
      <pc:sldChg chg="del">
        <pc:chgData name="Noritsuna Imamura" userId="5b2da16fa1785921" providerId="LiveId" clId="{967AE704-C987-9E43-BD35-ADE61EC94973}" dt="2024-12-28T04:24:13.265" v="170" actId="2696"/>
        <pc:sldMkLst>
          <pc:docMk/>
          <pc:sldMk cId="4142800669" sldId="4519"/>
        </pc:sldMkLst>
      </pc:sldChg>
      <pc:sldChg chg="del">
        <pc:chgData name="Noritsuna Imamura" userId="5b2da16fa1785921" providerId="LiveId" clId="{967AE704-C987-9E43-BD35-ADE61EC94973}" dt="2024-12-28T04:23:52.494" v="164" actId="2696"/>
        <pc:sldMkLst>
          <pc:docMk/>
          <pc:sldMk cId="388148304" sldId="4521"/>
        </pc:sldMkLst>
      </pc:sldChg>
      <pc:sldChg chg="del">
        <pc:chgData name="Noritsuna Imamura" userId="5b2da16fa1785921" providerId="LiveId" clId="{967AE704-C987-9E43-BD35-ADE61EC94973}" dt="2024-12-28T04:23:51.710" v="162" actId="2696"/>
        <pc:sldMkLst>
          <pc:docMk/>
          <pc:sldMk cId="3281046227" sldId="4522"/>
        </pc:sldMkLst>
      </pc:sldChg>
      <pc:sldChg chg="ord">
        <pc:chgData name="Noritsuna Imamura" userId="5b2da16fa1785921" providerId="LiveId" clId="{967AE704-C987-9E43-BD35-ADE61EC94973}" dt="2024-12-28T04:30:52.394" v="265" actId="20578"/>
        <pc:sldMkLst>
          <pc:docMk/>
          <pc:sldMk cId="3054844838" sldId="4524"/>
        </pc:sldMkLst>
      </pc:sldChg>
      <pc:sldChg chg="ord">
        <pc:chgData name="Noritsuna Imamura" userId="5b2da16fa1785921" providerId="LiveId" clId="{967AE704-C987-9E43-BD35-ADE61EC94973}" dt="2024-12-28T04:31:43.522" v="268" actId="20578"/>
        <pc:sldMkLst>
          <pc:docMk/>
          <pc:sldMk cId="3529138643" sldId="4527"/>
        </pc:sldMkLst>
      </pc:sldChg>
      <pc:sldChg chg="ord">
        <pc:chgData name="Noritsuna Imamura" userId="5b2da16fa1785921" providerId="LiveId" clId="{967AE704-C987-9E43-BD35-ADE61EC94973}" dt="2024-12-28T04:31:24.254" v="267" actId="20578"/>
        <pc:sldMkLst>
          <pc:docMk/>
          <pc:sldMk cId="2368044935" sldId="4528"/>
        </pc:sldMkLst>
      </pc:sldChg>
      <pc:sldChg chg="del">
        <pc:chgData name="Noritsuna Imamura" userId="5b2da16fa1785921" providerId="LiveId" clId="{967AE704-C987-9E43-BD35-ADE61EC94973}" dt="2024-12-28T04:23:53.464" v="167" actId="2696"/>
        <pc:sldMkLst>
          <pc:docMk/>
          <pc:sldMk cId="3754698392" sldId="4539"/>
        </pc:sldMkLst>
      </pc:sldChg>
      <pc:sldChg chg="modSp mod">
        <pc:chgData name="Noritsuna Imamura" userId="5b2da16fa1785921" providerId="LiveId" clId="{967AE704-C987-9E43-BD35-ADE61EC94973}" dt="2024-12-28T04:25:12.772" v="214" actId="20577"/>
        <pc:sldMkLst>
          <pc:docMk/>
          <pc:sldMk cId="1326589852" sldId="4542"/>
        </pc:sldMkLst>
        <pc:spChg chg="mod">
          <ac:chgData name="Noritsuna Imamura" userId="5b2da16fa1785921" providerId="LiveId" clId="{967AE704-C987-9E43-BD35-ADE61EC94973}" dt="2024-12-28T04:25:12.772" v="214" actId="20577"/>
          <ac:spMkLst>
            <pc:docMk/>
            <pc:sldMk cId="1326589852" sldId="4542"/>
            <ac:spMk id="3" creationId="{F75D558C-DFF4-499B-4B2E-35E3B017ED5D}"/>
          </ac:spMkLst>
        </pc:spChg>
      </pc:sldChg>
      <pc:sldChg chg="add del">
        <pc:chgData name="Noritsuna Imamura" userId="5b2da16fa1785921" providerId="LiveId" clId="{967AE704-C987-9E43-BD35-ADE61EC94973}" dt="2024-12-28T04:25:14.393" v="216" actId="2696"/>
        <pc:sldMkLst>
          <pc:docMk/>
          <pc:sldMk cId="1458786743" sldId="4544"/>
        </pc:sldMkLst>
      </pc:sldChg>
      <pc:sldChg chg="del">
        <pc:chgData name="Noritsuna Imamura" userId="5b2da16fa1785921" providerId="LiveId" clId="{967AE704-C987-9E43-BD35-ADE61EC94973}" dt="2024-12-28T04:23:16.748" v="158" actId="2696"/>
        <pc:sldMkLst>
          <pc:docMk/>
          <pc:sldMk cId="2475968265" sldId="4557"/>
        </pc:sldMkLst>
      </pc:sldChg>
      <pc:sldChg chg="del">
        <pc:chgData name="Noritsuna Imamura" userId="5b2da16fa1785921" providerId="LiveId" clId="{967AE704-C987-9E43-BD35-ADE61EC94973}" dt="2024-12-28T04:46:24.013" v="621" actId="2696"/>
        <pc:sldMkLst>
          <pc:docMk/>
          <pc:sldMk cId="2079314453" sldId="4559"/>
        </pc:sldMkLst>
      </pc:sldChg>
      <pc:sldChg chg="del">
        <pc:chgData name="Noritsuna Imamura" userId="5b2da16fa1785921" providerId="LiveId" clId="{967AE704-C987-9E43-BD35-ADE61EC94973}" dt="2024-12-28T04:23:50.318" v="160" actId="2696"/>
        <pc:sldMkLst>
          <pc:docMk/>
          <pc:sldMk cId="2187469544" sldId="4560"/>
        </pc:sldMkLst>
      </pc:sldChg>
      <pc:sldChg chg="modSp add del mod ord">
        <pc:chgData name="Noritsuna Imamura" userId="5b2da16fa1785921" providerId="LiveId" clId="{967AE704-C987-9E43-BD35-ADE61EC94973}" dt="2024-12-28T04:46:58.991" v="635" actId="2696"/>
        <pc:sldMkLst>
          <pc:docMk/>
          <pc:sldMk cId="57423439" sldId="4561"/>
        </pc:sldMkLst>
        <pc:spChg chg="mod">
          <ac:chgData name="Noritsuna Imamura" userId="5b2da16fa1785921" providerId="LiveId" clId="{967AE704-C987-9E43-BD35-ADE61EC94973}" dt="2024-12-28T04:46:31.986" v="629" actId="20577"/>
          <ac:spMkLst>
            <pc:docMk/>
            <pc:sldMk cId="57423439" sldId="4561"/>
            <ac:spMk id="2" creationId="{13F19AF4-8DEA-2F74-07C0-C955066C238A}"/>
          </ac:spMkLst>
        </pc:spChg>
      </pc:sldChg>
      <pc:sldChg chg="addSp delSp modSp add del mod setBg delDesignElem">
        <pc:chgData name="Noritsuna Imamura" userId="5b2da16fa1785921" providerId="LiveId" clId="{967AE704-C987-9E43-BD35-ADE61EC94973}" dt="2024-12-28T04:37:11.277" v="302" actId="14100"/>
        <pc:sldMkLst>
          <pc:docMk/>
          <pc:sldMk cId="3537041651" sldId="4562"/>
        </pc:sldMkLst>
        <pc:spChg chg="mod">
          <ac:chgData name="Noritsuna Imamura" userId="5b2da16fa1785921" providerId="LiveId" clId="{967AE704-C987-9E43-BD35-ADE61EC94973}" dt="2024-12-28T04:36:49.206" v="296" actId="26606"/>
          <ac:spMkLst>
            <pc:docMk/>
            <pc:sldMk cId="3537041651" sldId="4562"/>
            <ac:spMk id="2" creationId="{C2E6BBF9-2EFA-F065-B9B3-0BDA2594B095}"/>
          </ac:spMkLst>
        </pc:spChg>
        <pc:spChg chg="mod">
          <ac:chgData name="Noritsuna Imamura" userId="5b2da16fa1785921" providerId="LiveId" clId="{967AE704-C987-9E43-BD35-ADE61EC94973}" dt="2024-12-28T04:37:11.277" v="302" actId="14100"/>
          <ac:spMkLst>
            <pc:docMk/>
            <pc:sldMk cId="3537041651" sldId="4562"/>
            <ac:spMk id="3" creationId="{C06006F6-5FE0-6ED6-FC99-FBFB44C8B57D}"/>
          </ac:spMkLst>
        </pc:spChg>
        <pc:spChg chg="del">
          <ac:chgData name="Noritsuna Imamura" userId="5b2da16fa1785921" providerId="LiveId" clId="{967AE704-C987-9E43-BD35-ADE61EC94973}" dt="2024-12-28T04:36:23.996" v="290"/>
          <ac:spMkLst>
            <pc:docMk/>
            <pc:sldMk cId="3537041651" sldId="4562"/>
            <ac:spMk id="8" creationId="{058A14AF-9FB5-4CC7-BA35-E8E85D3EDF0E}"/>
          </ac:spMkLst>
        </pc:spChg>
        <pc:spChg chg="del">
          <ac:chgData name="Noritsuna Imamura" userId="5b2da16fa1785921" providerId="LiveId" clId="{967AE704-C987-9E43-BD35-ADE61EC94973}" dt="2024-12-28T04:36:23.996" v="290"/>
          <ac:spMkLst>
            <pc:docMk/>
            <pc:sldMk cId="3537041651" sldId="4562"/>
            <ac:spMk id="9" creationId="{3A9A4357-BD1D-4622-A4FE-766E6AB8DE84}"/>
          </ac:spMkLst>
        </pc:spChg>
        <pc:spChg chg="del">
          <ac:chgData name="Noritsuna Imamura" userId="5b2da16fa1785921" providerId="LiveId" clId="{967AE704-C987-9E43-BD35-ADE61EC94973}" dt="2024-12-28T04:36:23.996" v="290"/>
          <ac:spMkLst>
            <pc:docMk/>
            <pc:sldMk cId="3537041651" sldId="4562"/>
            <ac:spMk id="10" creationId="{E659831F-0D9A-4C63-9EBB-8435B85A440F}"/>
          </ac:spMkLst>
        </pc:spChg>
        <pc:spChg chg="add del">
          <ac:chgData name="Noritsuna Imamura" userId="5b2da16fa1785921" providerId="LiveId" clId="{967AE704-C987-9E43-BD35-ADE61EC94973}" dt="2024-12-28T04:36:44.900" v="292" actId="26606"/>
          <ac:spMkLst>
            <pc:docMk/>
            <pc:sldMk cId="3537041651" sldId="4562"/>
            <ac:spMk id="11" creationId="{058A14AF-9FB5-4CC7-BA35-E8E85D3EDF0E}"/>
          </ac:spMkLst>
        </pc:spChg>
        <pc:spChg chg="add del">
          <ac:chgData name="Noritsuna Imamura" userId="5b2da16fa1785921" providerId="LiveId" clId="{967AE704-C987-9E43-BD35-ADE61EC94973}" dt="2024-12-28T04:36:44.900" v="292" actId="26606"/>
          <ac:spMkLst>
            <pc:docMk/>
            <pc:sldMk cId="3537041651" sldId="4562"/>
            <ac:spMk id="12" creationId="{E6995CE5-F890-4ABA-82A2-26507CE8D2A3}"/>
          </ac:spMkLst>
        </pc:spChg>
        <pc:spChg chg="add del">
          <ac:chgData name="Noritsuna Imamura" userId="5b2da16fa1785921" providerId="LiveId" clId="{967AE704-C987-9E43-BD35-ADE61EC94973}" dt="2024-12-28T04:36:44.900" v="292" actId="26606"/>
          <ac:spMkLst>
            <pc:docMk/>
            <pc:sldMk cId="3537041651" sldId="4562"/>
            <ac:spMk id="13" creationId="{3A9A4357-BD1D-4622-A4FE-766E6AB8DE84}"/>
          </ac:spMkLst>
        </pc:spChg>
        <pc:spChg chg="add del">
          <ac:chgData name="Noritsuna Imamura" userId="5b2da16fa1785921" providerId="LiveId" clId="{967AE704-C987-9E43-BD35-ADE61EC94973}" dt="2024-12-28T04:36:44.900" v="292" actId="26606"/>
          <ac:spMkLst>
            <pc:docMk/>
            <pc:sldMk cId="3537041651" sldId="4562"/>
            <ac:spMk id="15" creationId="{E659831F-0D9A-4C63-9EBB-8435B85A440F}"/>
          </ac:spMkLst>
        </pc:spChg>
        <pc:spChg chg="del">
          <ac:chgData name="Noritsuna Imamura" userId="5b2da16fa1785921" providerId="LiveId" clId="{967AE704-C987-9E43-BD35-ADE61EC94973}" dt="2024-12-28T04:36:23.996" v="290"/>
          <ac:spMkLst>
            <pc:docMk/>
            <pc:sldMk cId="3537041651" sldId="4562"/>
            <ac:spMk id="17" creationId="{E6995CE5-F890-4ABA-82A2-26507CE8D2A3}"/>
          </ac:spMkLst>
        </pc:spChg>
        <pc:spChg chg="add del">
          <ac:chgData name="Noritsuna Imamura" userId="5b2da16fa1785921" providerId="LiveId" clId="{967AE704-C987-9E43-BD35-ADE61EC94973}" dt="2024-12-28T04:36:46.504" v="294" actId="26606"/>
          <ac:spMkLst>
            <pc:docMk/>
            <pc:sldMk cId="3537041651" sldId="4562"/>
            <ac:spMk id="18" creationId="{117AB3D3-3C9C-4DED-809A-78734805B895}"/>
          </ac:spMkLst>
        </pc:spChg>
        <pc:spChg chg="add del">
          <ac:chgData name="Noritsuna Imamura" userId="5b2da16fa1785921" providerId="LiveId" clId="{967AE704-C987-9E43-BD35-ADE61EC94973}" dt="2024-12-28T04:36:46.504" v="294" actId="26606"/>
          <ac:spMkLst>
            <pc:docMk/>
            <pc:sldMk cId="3537041651" sldId="4562"/>
            <ac:spMk id="19" creationId="{3A9A4357-BD1D-4622-A4FE-766E6AB8DE84}"/>
          </ac:spMkLst>
        </pc:spChg>
        <pc:spChg chg="add del">
          <ac:chgData name="Noritsuna Imamura" userId="5b2da16fa1785921" providerId="LiveId" clId="{967AE704-C987-9E43-BD35-ADE61EC94973}" dt="2024-12-28T04:36:46.504" v="294" actId="26606"/>
          <ac:spMkLst>
            <pc:docMk/>
            <pc:sldMk cId="3537041651" sldId="4562"/>
            <ac:spMk id="20" creationId="{E659831F-0D9A-4C63-9EBB-8435B85A440F}"/>
          </ac:spMkLst>
        </pc:spChg>
        <pc:spChg chg="add del">
          <ac:chgData name="Noritsuna Imamura" userId="5b2da16fa1785921" providerId="LiveId" clId="{967AE704-C987-9E43-BD35-ADE61EC94973}" dt="2024-12-28T04:36:46.504" v="294" actId="26606"/>
          <ac:spMkLst>
            <pc:docMk/>
            <pc:sldMk cId="3537041651" sldId="4562"/>
            <ac:spMk id="21" creationId="{E6995CE5-F890-4ABA-82A2-26507CE8D2A3}"/>
          </ac:spMkLst>
        </pc:spChg>
        <pc:spChg chg="add del">
          <ac:chgData name="Noritsuna Imamura" userId="5b2da16fa1785921" providerId="LiveId" clId="{967AE704-C987-9E43-BD35-ADE61EC94973}" dt="2024-12-28T04:36:49.206" v="296" actId="26606"/>
          <ac:spMkLst>
            <pc:docMk/>
            <pc:sldMk cId="3537041651" sldId="4562"/>
            <ac:spMk id="23" creationId="{DBC6133C-0615-4CE4-9132-37E609A9BDFA}"/>
          </ac:spMkLst>
        </pc:spChg>
        <pc:spChg chg="add del">
          <ac:chgData name="Noritsuna Imamura" userId="5b2da16fa1785921" providerId="LiveId" clId="{967AE704-C987-9E43-BD35-ADE61EC94973}" dt="2024-12-28T04:36:49.206" v="296" actId="26606"/>
          <ac:spMkLst>
            <pc:docMk/>
            <pc:sldMk cId="3537041651" sldId="4562"/>
            <ac:spMk id="24" creationId="{169CC832-2974-4E8D-90ED-3E2941BA7336}"/>
          </ac:spMkLst>
        </pc:spChg>
        <pc:spChg chg="add del">
          <ac:chgData name="Noritsuna Imamura" userId="5b2da16fa1785921" providerId="LiveId" clId="{967AE704-C987-9E43-BD35-ADE61EC94973}" dt="2024-12-28T04:36:49.206" v="296" actId="26606"/>
          <ac:spMkLst>
            <pc:docMk/>
            <pc:sldMk cId="3537041651" sldId="4562"/>
            <ac:spMk id="25" creationId="{55222F96-971A-4F90-B841-6BAB416C7AC1}"/>
          </ac:spMkLst>
        </pc:spChg>
        <pc:spChg chg="add del">
          <ac:chgData name="Noritsuna Imamura" userId="5b2da16fa1785921" providerId="LiveId" clId="{967AE704-C987-9E43-BD35-ADE61EC94973}" dt="2024-12-28T04:36:49.206" v="296" actId="26606"/>
          <ac:spMkLst>
            <pc:docMk/>
            <pc:sldMk cId="3537041651" sldId="4562"/>
            <ac:spMk id="26" creationId="{08980754-6F4B-43C9-B9BE-127B6BED6586}"/>
          </ac:spMkLst>
        </pc:spChg>
        <pc:spChg chg="add del">
          <ac:chgData name="Noritsuna Imamura" userId="5b2da16fa1785921" providerId="LiveId" clId="{967AE704-C987-9E43-BD35-ADE61EC94973}" dt="2024-12-28T04:36:49.206" v="296" actId="26606"/>
          <ac:spMkLst>
            <pc:docMk/>
            <pc:sldMk cId="3537041651" sldId="4562"/>
            <ac:spMk id="27" creationId="{2C1BBA94-3F40-40AA-8BB9-E69E25E537C1}"/>
          </ac:spMkLst>
        </pc:spChg>
        <pc:spChg chg="add">
          <ac:chgData name="Noritsuna Imamura" userId="5b2da16fa1785921" providerId="LiveId" clId="{967AE704-C987-9E43-BD35-ADE61EC94973}" dt="2024-12-28T04:36:49.211" v="297" actId="26606"/>
          <ac:spMkLst>
            <pc:docMk/>
            <pc:sldMk cId="3537041651" sldId="4562"/>
            <ac:spMk id="29" creationId="{058A14AF-9FB5-4CC7-BA35-E8E85D3EDF0E}"/>
          </ac:spMkLst>
        </pc:spChg>
        <pc:spChg chg="add">
          <ac:chgData name="Noritsuna Imamura" userId="5b2da16fa1785921" providerId="LiveId" clId="{967AE704-C987-9E43-BD35-ADE61EC94973}" dt="2024-12-28T04:36:49.211" v="297" actId="26606"/>
          <ac:spMkLst>
            <pc:docMk/>
            <pc:sldMk cId="3537041651" sldId="4562"/>
            <ac:spMk id="30" creationId="{3A9A4357-BD1D-4622-A4FE-766E6AB8DE84}"/>
          </ac:spMkLst>
        </pc:spChg>
        <pc:spChg chg="add">
          <ac:chgData name="Noritsuna Imamura" userId="5b2da16fa1785921" providerId="LiveId" clId="{967AE704-C987-9E43-BD35-ADE61EC94973}" dt="2024-12-28T04:36:49.211" v="297" actId="26606"/>
          <ac:spMkLst>
            <pc:docMk/>
            <pc:sldMk cId="3537041651" sldId="4562"/>
            <ac:spMk id="31" creationId="{E659831F-0D9A-4C63-9EBB-8435B85A440F}"/>
          </ac:spMkLst>
        </pc:spChg>
        <pc:spChg chg="add">
          <ac:chgData name="Noritsuna Imamura" userId="5b2da16fa1785921" providerId="LiveId" clId="{967AE704-C987-9E43-BD35-ADE61EC94973}" dt="2024-12-28T04:36:49.211" v="297" actId="26606"/>
          <ac:spMkLst>
            <pc:docMk/>
            <pc:sldMk cId="3537041651" sldId="4562"/>
            <ac:spMk id="32" creationId="{E6995CE5-F890-4ABA-82A2-26507CE8D2A3}"/>
          </ac:spMkLst>
        </pc:spChg>
        <pc:picChg chg="mod">
          <ac:chgData name="Noritsuna Imamura" userId="5b2da16fa1785921" providerId="LiveId" clId="{967AE704-C987-9E43-BD35-ADE61EC94973}" dt="2024-12-28T04:36:55.128" v="298" actId="27614"/>
          <ac:picMkLst>
            <pc:docMk/>
            <pc:sldMk cId="3537041651" sldId="4562"/>
            <ac:picMk id="6" creationId="{DCECBE29-5009-A385-A840-2154D6DB2EB7}"/>
          </ac:picMkLst>
        </pc:picChg>
      </pc:sldChg>
      <pc:sldChg chg="del">
        <pc:chgData name="Noritsuna Imamura" userId="5b2da16fa1785921" providerId="LiveId" clId="{967AE704-C987-9E43-BD35-ADE61EC94973}" dt="2024-12-28T04:23:53.208" v="166" actId="2696"/>
        <pc:sldMkLst>
          <pc:docMk/>
          <pc:sldMk cId="3949136007" sldId="4563"/>
        </pc:sldMkLst>
      </pc:sldChg>
      <pc:sldChg chg="del">
        <pc:chgData name="Noritsuna Imamura" userId="5b2da16fa1785921" providerId="LiveId" clId="{967AE704-C987-9E43-BD35-ADE61EC94973}" dt="2024-12-28T04:23:52.861" v="165" actId="2696"/>
        <pc:sldMkLst>
          <pc:docMk/>
          <pc:sldMk cId="1613360932" sldId="4564"/>
        </pc:sldMkLst>
      </pc:sldChg>
      <pc:sldChg chg="add del ord">
        <pc:chgData name="Noritsuna Imamura" userId="5b2da16fa1785921" providerId="LiveId" clId="{967AE704-C987-9E43-BD35-ADE61EC94973}" dt="2024-12-28T04:32:42.453" v="287" actId="20578"/>
        <pc:sldMkLst>
          <pc:docMk/>
          <pc:sldMk cId="3028097871" sldId="4565"/>
        </pc:sldMkLst>
      </pc:sldChg>
      <pc:sldChg chg="addSp delSp modSp new mod setBg">
        <pc:chgData name="Noritsuna Imamura" userId="5b2da16fa1785921" providerId="LiveId" clId="{967AE704-C987-9E43-BD35-ADE61EC94973}" dt="2024-12-28T04:55:06.758" v="1141" actId="403"/>
        <pc:sldMkLst>
          <pc:docMk/>
          <pc:sldMk cId="4142390305" sldId="4566"/>
        </pc:sldMkLst>
        <pc:spChg chg="mod">
          <ac:chgData name="Noritsuna Imamura" userId="5b2da16fa1785921" providerId="LiveId" clId="{967AE704-C987-9E43-BD35-ADE61EC94973}" dt="2024-12-28T04:54:30.569" v="1128" actId="26606"/>
          <ac:spMkLst>
            <pc:docMk/>
            <pc:sldMk cId="4142390305" sldId="4566"/>
            <ac:spMk id="2" creationId="{3C782EBD-519A-4D4E-DF65-E35016B85AD7}"/>
          </ac:spMkLst>
        </pc:spChg>
        <pc:spChg chg="mod">
          <ac:chgData name="Noritsuna Imamura" userId="5b2da16fa1785921" providerId="LiveId" clId="{967AE704-C987-9E43-BD35-ADE61EC94973}" dt="2024-12-28T04:55:06.758" v="1141" actId="403"/>
          <ac:spMkLst>
            <pc:docMk/>
            <pc:sldMk cId="4142390305" sldId="4566"/>
            <ac:spMk id="3" creationId="{CD898F73-0AD2-991E-E6ED-B92362CF2787}"/>
          </ac:spMkLst>
        </pc:spChg>
        <pc:spChg chg="add del">
          <ac:chgData name="Noritsuna Imamura" userId="5b2da16fa1785921" providerId="LiveId" clId="{967AE704-C987-9E43-BD35-ADE61EC94973}" dt="2024-12-28T04:54:30.569" v="1128" actId="26606"/>
          <ac:spMkLst>
            <pc:docMk/>
            <pc:sldMk cId="4142390305" sldId="4566"/>
            <ac:spMk id="8" creationId="{B6CDA21F-E7AF-4C75-8395-33F58D5B0E45}"/>
          </ac:spMkLst>
        </pc:spChg>
        <pc:spChg chg="add del">
          <ac:chgData name="Noritsuna Imamura" userId="5b2da16fa1785921" providerId="LiveId" clId="{967AE704-C987-9E43-BD35-ADE61EC94973}" dt="2024-12-28T04:54:30.569" v="1128" actId="26606"/>
          <ac:spMkLst>
            <pc:docMk/>
            <pc:sldMk cId="4142390305" sldId="4566"/>
            <ac:spMk id="15" creationId="{D5B0017B-2ECA-49AF-B397-DC140825DF8D}"/>
          </ac:spMkLst>
        </pc:spChg>
        <pc:spChg chg="add">
          <ac:chgData name="Noritsuna Imamura" userId="5b2da16fa1785921" providerId="LiveId" clId="{967AE704-C987-9E43-BD35-ADE61EC94973}" dt="2024-12-28T04:54:30.569" v="1128" actId="26606"/>
          <ac:spMkLst>
            <pc:docMk/>
            <pc:sldMk cId="4142390305" sldId="4566"/>
            <ac:spMk id="22" creationId="{DBF61EA3-B236-439E-9C0B-340980D56BEE}"/>
          </ac:spMkLst>
        </pc:spChg>
        <pc:spChg chg="add">
          <ac:chgData name="Noritsuna Imamura" userId="5b2da16fa1785921" providerId="LiveId" clId="{967AE704-C987-9E43-BD35-ADE61EC94973}" dt="2024-12-28T04:54:30.569" v="1128" actId="26606"/>
          <ac:spMkLst>
            <pc:docMk/>
            <pc:sldMk cId="4142390305" sldId="4566"/>
            <ac:spMk id="28" creationId="{E659831F-0D9A-4C63-9EBB-8435B85A440F}"/>
          </ac:spMkLst>
        </pc:spChg>
        <pc:grpChg chg="add del">
          <ac:chgData name="Noritsuna Imamura" userId="5b2da16fa1785921" providerId="LiveId" clId="{967AE704-C987-9E43-BD35-ADE61EC94973}" dt="2024-12-28T04:54:30.569" v="1128" actId="26606"/>
          <ac:grpSpMkLst>
            <pc:docMk/>
            <pc:sldMk cId="4142390305" sldId="4566"/>
            <ac:grpSpMk id="10" creationId="{AE1C45F0-260A-458C-96ED-C1F6D2151219}"/>
          </ac:grpSpMkLst>
        </pc:grpChg>
        <pc:grpChg chg="add">
          <ac:chgData name="Noritsuna Imamura" userId="5b2da16fa1785921" providerId="LiveId" clId="{967AE704-C987-9E43-BD35-ADE61EC94973}" dt="2024-12-28T04:54:30.569" v="1128" actId="26606"/>
          <ac:grpSpMkLst>
            <pc:docMk/>
            <pc:sldMk cId="4142390305" sldId="4566"/>
            <ac:grpSpMk id="24" creationId="{28FAF094-D087-493F-8DF9-A486C2D6BBAA}"/>
          </ac:grpSpMkLst>
        </pc:grpChg>
        <pc:cxnChg chg="add del">
          <ac:chgData name="Noritsuna Imamura" userId="5b2da16fa1785921" providerId="LiveId" clId="{967AE704-C987-9E43-BD35-ADE61EC94973}" dt="2024-12-28T04:54:30.569" v="1128" actId="26606"/>
          <ac:cxnSpMkLst>
            <pc:docMk/>
            <pc:sldMk cId="4142390305" sldId="4566"/>
            <ac:cxnSpMk id="17" creationId="{6CF1BAF6-AD41-4082-B212-8A1F9A2E8779}"/>
          </ac:cxnSpMkLst>
        </pc:cxnChg>
      </pc:sldChg>
      <pc:sldChg chg="del">
        <pc:chgData name="Noritsuna Imamura" userId="5b2da16fa1785921" providerId="LiveId" clId="{967AE704-C987-9E43-BD35-ADE61EC94973}" dt="2024-12-28T04:22:46.756" v="157" actId="2696"/>
        <pc:sldMkLst>
          <pc:docMk/>
          <pc:sldMk cId="3831276543" sldId="4567"/>
        </pc:sldMkLst>
      </pc:sldChg>
      <pc:sldChg chg="addSp delSp modSp new mod setBg addAnim">
        <pc:chgData name="Noritsuna Imamura" userId="5b2da16fa1785921" providerId="LiveId" clId="{967AE704-C987-9E43-BD35-ADE61EC94973}" dt="2024-12-28T04:32:14.887" v="285"/>
        <pc:sldMkLst>
          <pc:docMk/>
          <pc:sldMk cId="3977662701" sldId="4567"/>
        </pc:sldMkLst>
        <pc:spChg chg="mod">
          <ac:chgData name="Noritsuna Imamura" userId="5b2da16fa1785921" providerId="LiveId" clId="{967AE704-C987-9E43-BD35-ADE61EC94973}" dt="2024-12-28T04:32:14.885" v="284" actId="26606"/>
          <ac:spMkLst>
            <pc:docMk/>
            <pc:sldMk cId="3977662701" sldId="4567"/>
            <ac:spMk id="2" creationId="{A44A92A8-7AA6-9B62-2AE9-06B1B96F69B4}"/>
          </ac:spMkLst>
        </pc:spChg>
        <pc:spChg chg="del">
          <ac:chgData name="Noritsuna Imamura" userId="5b2da16fa1785921" providerId="LiveId" clId="{967AE704-C987-9E43-BD35-ADE61EC94973}" dt="2024-12-28T04:31:56.982" v="269" actId="478"/>
          <ac:spMkLst>
            <pc:docMk/>
            <pc:sldMk cId="3977662701" sldId="4567"/>
            <ac:spMk id="3" creationId="{8B9F08B8-8EB7-37BD-E0BC-8608A1F00640}"/>
          </ac:spMkLst>
        </pc:spChg>
        <pc:spChg chg="add">
          <ac:chgData name="Noritsuna Imamura" userId="5b2da16fa1785921" providerId="LiveId" clId="{967AE704-C987-9E43-BD35-ADE61EC94973}" dt="2024-12-28T04:32:14.885" v="284" actId="26606"/>
          <ac:spMkLst>
            <pc:docMk/>
            <pc:sldMk cId="3977662701" sldId="4567"/>
            <ac:spMk id="7" creationId="{4522B21E-B2B9-4C72-9A71-C87EFD137480}"/>
          </ac:spMkLst>
        </pc:spChg>
        <pc:spChg chg="add">
          <ac:chgData name="Noritsuna Imamura" userId="5b2da16fa1785921" providerId="LiveId" clId="{967AE704-C987-9E43-BD35-ADE61EC94973}" dt="2024-12-28T04:32:14.885" v="284" actId="26606"/>
          <ac:spMkLst>
            <pc:docMk/>
            <pc:sldMk cId="3977662701" sldId="4567"/>
            <ac:spMk id="9" creationId="{5EB7D2A2-F448-44D4-938C-DC84CBCB3B1E}"/>
          </ac:spMkLst>
        </pc:spChg>
        <pc:spChg chg="add">
          <ac:chgData name="Noritsuna Imamura" userId="5b2da16fa1785921" providerId="LiveId" clId="{967AE704-C987-9E43-BD35-ADE61EC94973}" dt="2024-12-28T04:32:14.885" v="284" actId="26606"/>
          <ac:spMkLst>
            <pc:docMk/>
            <pc:sldMk cId="3977662701" sldId="4567"/>
            <ac:spMk id="11" creationId="{871AEA07-1E14-44B4-8E55-64EF049CD66F}"/>
          </ac:spMkLst>
        </pc:spChg>
        <pc:cxnChg chg="add">
          <ac:chgData name="Noritsuna Imamura" userId="5b2da16fa1785921" providerId="LiveId" clId="{967AE704-C987-9E43-BD35-ADE61EC94973}" dt="2024-12-28T04:32:14.885" v="284" actId="26606"/>
          <ac:cxnSpMkLst>
            <pc:docMk/>
            <pc:sldMk cId="3977662701" sldId="4567"/>
            <ac:cxnSpMk id="13" creationId="{F7C8EA93-3210-4C62-99E9-153C275E3A87}"/>
          </ac:cxnSpMkLst>
        </pc:cxnChg>
      </pc:sldChg>
      <pc:sldChg chg="new del ord">
        <pc:chgData name="Noritsuna Imamura" userId="5b2da16fa1785921" providerId="LiveId" clId="{967AE704-C987-9E43-BD35-ADE61EC94973}" dt="2024-12-28T04:31:01.333" v="266" actId="2696"/>
        <pc:sldMkLst>
          <pc:docMk/>
          <pc:sldMk cId="1341127383" sldId="4568"/>
        </pc:sldMkLst>
      </pc:sldChg>
      <pc:sldChg chg="addSp delSp add del setBg delDesignElem">
        <pc:chgData name="Noritsuna Imamura" userId="5b2da16fa1785921" providerId="LiveId" clId="{967AE704-C987-9E43-BD35-ADE61EC94973}" dt="2024-12-28T04:38:51.487" v="308"/>
        <pc:sldMkLst>
          <pc:docMk/>
          <pc:sldMk cId="2947380849" sldId="4568"/>
        </pc:sldMkLst>
        <pc:spChg chg="add del">
          <ac:chgData name="Noritsuna Imamura" userId="5b2da16fa1785921" providerId="LiveId" clId="{967AE704-C987-9E43-BD35-ADE61EC94973}" dt="2024-12-28T04:38:51.487" v="308"/>
          <ac:spMkLst>
            <pc:docMk/>
            <pc:sldMk cId="2947380849" sldId="4568"/>
            <ac:spMk id="9" creationId="{0F7A2BE4-DD6C-44E8-F57F-483B54340B6F}"/>
          </ac:spMkLst>
        </pc:spChg>
        <pc:spChg chg="add del">
          <ac:chgData name="Noritsuna Imamura" userId="5b2da16fa1785921" providerId="LiveId" clId="{967AE704-C987-9E43-BD35-ADE61EC94973}" dt="2024-12-28T04:38:51.487" v="308"/>
          <ac:spMkLst>
            <pc:docMk/>
            <pc:sldMk cId="2947380849" sldId="4568"/>
            <ac:spMk id="11" creationId="{F34C5D57-7A4D-8EDC-CBC1-F899A41381E1}"/>
          </ac:spMkLst>
        </pc:spChg>
        <pc:spChg chg="add del">
          <ac:chgData name="Noritsuna Imamura" userId="5b2da16fa1785921" providerId="LiveId" clId="{967AE704-C987-9E43-BD35-ADE61EC94973}" dt="2024-12-28T04:38:51.487" v="308"/>
          <ac:spMkLst>
            <pc:docMk/>
            <pc:sldMk cId="2947380849" sldId="4568"/>
            <ac:spMk id="13" creationId="{9AC8AE0C-E652-AE1C-A224-97E9CB94592A}"/>
          </ac:spMkLst>
        </pc:spChg>
        <pc:grpChg chg="add del">
          <ac:chgData name="Noritsuna Imamura" userId="5b2da16fa1785921" providerId="LiveId" clId="{967AE704-C987-9E43-BD35-ADE61EC94973}" dt="2024-12-28T04:38:51.487" v="308"/>
          <ac:grpSpMkLst>
            <pc:docMk/>
            <pc:sldMk cId="2947380849" sldId="4568"/>
            <ac:grpSpMk id="10" creationId="{FD839514-3A7C-13EE-525B-5C6273D42BE8}"/>
          </ac:grpSpMkLst>
        </pc:grpChg>
      </pc:sldChg>
      <pc:sldChg chg="add del">
        <pc:chgData name="Noritsuna Imamura" userId="5b2da16fa1785921" providerId="LiveId" clId="{967AE704-C987-9E43-BD35-ADE61EC94973}" dt="2024-12-28T04:32:50.009" v="288" actId="2696"/>
        <pc:sldMkLst>
          <pc:docMk/>
          <pc:sldMk cId="3893157514" sldId="4568"/>
        </pc:sldMkLst>
      </pc:sldChg>
      <pc:sldMasterChg chg="delSldLayout">
        <pc:chgData name="Noritsuna Imamura" userId="5b2da16fa1785921" providerId="LiveId" clId="{967AE704-C987-9E43-BD35-ADE61EC94973}" dt="2024-12-28T04:24:25.419" v="177" actId="2696"/>
        <pc:sldMasterMkLst>
          <pc:docMk/>
          <pc:sldMasterMk cId="887606969" sldId="2147483648"/>
        </pc:sldMasterMkLst>
        <pc:sldLayoutChg chg="del">
          <pc:chgData name="Noritsuna Imamura" userId="5b2da16fa1785921" providerId="LiveId" clId="{967AE704-C987-9E43-BD35-ADE61EC94973}" dt="2024-12-28T04:24:25.419" v="177" actId="2696"/>
          <pc:sldLayoutMkLst>
            <pc:docMk/>
            <pc:sldMasterMk cId="887606969" sldId="2147483648"/>
            <pc:sldLayoutMk cId="3206372131" sldId="2147483663"/>
          </pc:sldLayoutMkLst>
        </pc:sldLayoutChg>
      </pc:sldMasterChg>
    </pc:docChg>
  </pc:docChgLst>
  <pc:docChgLst>
    <pc:chgData name="Noritsuna Imamura" userId="5b2da16fa1785921" providerId="LiveId" clId="{A313D811-3950-4326-BB90-D89300AA27FD}"/>
    <pc:docChg chg="undo redo custSel addSld delSld modSld sldOrd">
      <pc:chgData name="Noritsuna Imamura" userId="5b2da16fa1785921" providerId="LiveId" clId="{A313D811-3950-4326-BB90-D89300AA27FD}" dt="2024-12-28T08:30:22.028" v="1785" actId="20577"/>
      <pc:docMkLst>
        <pc:docMk/>
      </pc:docMkLst>
      <pc:sldChg chg="modSp mod">
        <pc:chgData name="Noritsuna Imamura" userId="5b2da16fa1785921" providerId="LiveId" clId="{A313D811-3950-4326-BB90-D89300AA27FD}" dt="2024-12-28T08:30:22.028" v="1785" actId="20577"/>
        <pc:sldMkLst>
          <pc:docMk/>
          <pc:sldMk cId="457667663" sldId="256"/>
        </pc:sldMkLst>
        <pc:spChg chg="mod">
          <ac:chgData name="Noritsuna Imamura" userId="5b2da16fa1785921" providerId="LiveId" clId="{A313D811-3950-4326-BB90-D89300AA27FD}" dt="2024-12-28T06:11:34.564" v="15" actId="1076"/>
          <ac:spMkLst>
            <pc:docMk/>
            <pc:sldMk cId="457667663" sldId="256"/>
            <ac:spMk id="2" creationId="{F985B9EF-5891-44BD-296C-D3F4FB4314FA}"/>
          </ac:spMkLst>
        </pc:spChg>
        <pc:spChg chg="mod">
          <ac:chgData name="Noritsuna Imamura" userId="5b2da16fa1785921" providerId="LiveId" clId="{A313D811-3950-4326-BB90-D89300AA27FD}" dt="2024-12-28T08:30:22.028" v="1785" actId="20577"/>
          <ac:spMkLst>
            <pc:docMk/>
            <pc:sldMk cId="457667663" sldId="256"/>
            <ac:spMk id="3" creationId="{65EA143C-6BCF-C6CB-42E7-691F52B0855A}"/>
          </ac:spMkLst>
        </pc:spChg>
      </pc:sldChg>
      <pc:sldChg chg="modSp mod">
        <pc:chgData name="Noritsuna Imamura" userId="5b2da16fa1785921" providerId="LiveId" clId="{A313D811-3950-4326-BB90-D89300AA27FD}" dt="2024-12-28T08:25:29.210" v="1758" actId="1076"/>
        <pc:sldMkLst>
          <pc:docMk/>
          <pc:sldMk cId="342297171" sldId="260"/>
        </pc:sldMkLst>
        <pc:spChg chg="mod">
          <ac:chgData name="Noritsuna Imamura" userId="5b2da16fa1785921" providerId="LiveId" clId="{A313D811-3950-4326-BB90-D89300AA27FD}" dt="2024-12-28T08:23:12.049" v="1622" actId="20577"/>
          <ac:spMkLst>
            <pc:docMk/>
            <pc:sldMk cId="342297171" sldId="260"/>
            <ac:spMk id="2" creationId="{5BC69766-D1A0-23A8-F7AF-018E4E4C0EEB}"/>
          </ac:spMkLst>
        </pc:spChg>
        <pc:spChg chg="mod">
          <ac:chgData name="Noritsuna Imamura" userId="5b2da16fa1785921" providerId="LiveId" clId="{A313D811-3950-4326-BB90-D89300AA27FD}" dt="2024-12-28T08:25:29.210" v="1758" actId="1076"/>
          <ac:spMkLst>
            <pc:docMk/>
            <pc:sldMk cId="342297171" sldId="260"/>
            <ac:spMk id="3" creationId="{9736A78A-B189-2E78-BB3D-1E6DE386C223}"/>
          </ac:spMkLst>
        </pc:spChg>
      </pc:sldChg>
      <pc:sldChg chg="modSp mod">
        <pc:chgData name="Noritsuna Imamura" userId="5b2da16fa1785921" providerId="LiveId" clId="{A313D811-3950-4326-BB90-D89300AA27FD}" dt="2024-12-28T07:40:30.901" v="472"/>
        <pc:sldMkLst>
          <pc:docMk/>
          <pc:sldMk cId="154660389" sldId="316"/>
        </pc:sldMkLst>
        <pc:spChg chg="mod">
          <ac:chgData name="Noritsuna Imamura" userId="5b2da16fa1785921" providerId="LiveId" clId="{A313D811-3950-4326-BB90-D89300AA27FD}" dt="2024-12-28T07:40:30.901" v="472"/>
          <ac:spMkLst>
            <pc:docMk/>
            <pc:sldMk cId="154660389" sldId="316"/>
            <ac:spMk id="262" creationId="{00000000-0000-0000-0000-000000000000}"/>
          </ac:spMkLst>
        </pc:spChg>
        <pc:spChg chg="mod">
          <ac:chgData name="Noritsuna Imamura" userId="5b2da16fa1785921" providerId="LiveId" clId="{A313D811-3950-4326-BB90-D89300AA27FD}" dt="2024-12-28T07:39:02.022" v="411" actId="14100"/>
          <ac:spMkLst>
            <pc:docMk/>
            <pc:sldMk cId="154660389" sldId="316"/>
            <ac:spMk id="263" creationId="{00000000-0000-0000-0000-000000000000}"/>
          </ac:spMkLst>
        </pc:spChg>
      </pc:sldChg>
      <pc:sldChg chg="modSp del mod">
        <pc:chgData name="Noritsuna Imamura" userId="5b2da16fa1785921" providerId="LiveId" clId="{A313D811-3950-4326-BB90-D89300AA27FD}" dt="2024-12-28T06:20:12.162" v="205" actId="47"/>
        <pc:sldMkLst>
          <pc:docMk/>
          <pc:sldMk cId="286719847" sldId="317"/>
        </pc:sldMkLst>
        <pc:spChg chg="mod">
          <ac:chgData name="Noritsuna Imamura" userId="5b2da16fa1785921" providerId="LiveId" clId="{A313D811-3950-4326-BB90-D89300AA27FD}" dt="2024-12-28T06:13:13.273" v="71" actId="20577"/>
          <ac:spMkLst>
            <pc:docMk/>
            <pc:sldMk cId="286719847" sldId="317"/>
            <ac:spMk id="2" creationId="{EBF4A839-9D2F-1C70-BBD0-9783D32AB753}"/>
          </ac:spMkLst>
        </pc:spChg>
        <pc:spChg chg="mod">
          <ac:chgData name="Noritsuna Imamura" userId="5b2da16fa1785921" providerId="LiveId" clId="{A313D811-3950-4326-BB90-D89300AA27FD}" dt="2024-12-28T06:18:33.187" v="96" actId="5793"/>
          <ac:spMkLst>
            <pc:docMk/>
            <pc:sldMk cId="286719847" sldId="317"/>
            <ac:spMk id="3" creationId="{2635E750-AF36-BF8C-0EFA-01FB6CEA1911}"/>
          </ac:spMkLst>
        </pc:spChg>
        <pc:spChg chg="mod">
          <ac:chgData name="Noritsuna Imamura" userId="5b2da16fa1785921" providerId="LiveId" clId="{A313D811-3950-4326-BB90-D89300AA27FD}" dt="2024-12-28T06:16:17.565" v="91" actId="14100"/>
          <ac:spMkLst>
            <pc:docMk/>
            <pc:sldMk cId="286719847" sldId="317"/>
            <ac:spMk id="4" creationId="{3432884B-E180-2161-A808-C2045BC2160A}"/>
          </ac:spMkLst>
        </pc:spChg>
      </pc:sldChg>
      <pc:sldChg chg="del">
        <pc:chgData name="Noritsuna Imamura" userId="5b2da16fa1785921" providerId="LiveId" clId="{A313D811-3950-4326-BB90-D89300AA27FD}" dt="2024-12-28T07:53:05.941" v="621" actId="47"/>
        <pc:sldMkLst>
          <pc:docMk/>
          <pc:sldMk cId="380209660" sldId="335"/>
        </pc:sldMkLst>
      </pc:sldChg>
      <pc:sldChg chg="modSp mod">
        <pc:chgData name="Noritsuna Imamura" userId="5b2da16fa1785921" providerId="LiveId" clId="{A313D811-3950-4326-BB90-D89300AA27FD}" dt="2024-12-28T07:53:47.592" v="631" actId="1076"/>
        <pc:sldMkLst>
          <pc:docMk/>
          <pc:sldMk cId="652582140" sldId="338"/>
        </pc:sldMkLst>
        <pc:spChg chg="mod">
          <ac:chgData name="Noritsuna Imamura" userId="5b2da16fa1785921" providerId="LiveId" clId="{A313D811-3950-4326-BB90-D89300AA27FD}" dt="2024-12-28T07:53:28.297" v="628" actId="20577"/>
          <ac:spMkLst>
            <pc:docMk/>
            <pc:sldMk cId="652582140" sldId="338"/>
            <ac:spMk id="6" creationId="{9B9B2BD9-609A-9C4E-993A-5449F382AC40}"/>
          </ac:spMkLst>
        </pc:spChg>
        <pc:picChg chg="mod modCrop">
          <ac:chgData name="Noritsuna Imamura" userId="5b2da16fa1785921" providerId="LiveId" clId="{A313D811-3950-4326-BB90-D89300AA27FD}" dt="2024-12-28T07:53:47.592" v="631" actId="1076"/>
          <ac:picMkLst>
            <pc:docMk/>
            <pc:sldMk cId="652582140" sldId="338"/>
            <ac:picMk id="5" creationId="{D37F7FD7-1608-3360-A1D4-D9D1511612F6}"/>
          </ac:picMkLst>
        </pc:picChg>
      </pc:sldChg>
      <pc:sldChg chg="addSp delSp modSp mod">
        <pc:chgData name="Noritsuna Imamura" userId="5b2da16fa1785921" providerId="LiveId" clId="{A313D811-3950-4326-BB90-D89300AA27FD}" dt="2024-12-28T08:30:05.239" v="1780" actId="1076"/>
        <pc:sldMkLst>
          <pc:docMk/>
          <pc:sldMk cId="2144489418" sldId="4422"/>
        </pc:sldMkLst>
        <pc:spChg chg="mod">
          <ac:chgData name="Noritsuna Imamura" userId="5b2da16fa1785921" providerId="LiveId" clId="{A313D811-3950-4326-BB90-D89300AA27FD}" dt="2024-12-28T08:10:56.161" v="1342"/>
          <ac:spMkLst>
            <pc:docMk/>
            <pc:sldMk cId="2144489418" sldId="4422"/>
            <ac:spMk id="2" creationId="{08E7B0CE-264C-4E0A-450C-812D74266236}"/>
          </ac:spMkLst>
        </pc:spChg>
        <pc:spChg chg="mod">
          <ac:chgData name="Noritsuna Imamura" userId="5b2da16fa1785921" providerId="LiveId" clId="{A313D811-3950-4326-BB90-D89300AA27FD}" dt="2024-12-28T08:17:47.785" v="1396" actId="20577"/>
          <ac:spMkLst>
            <pc:docMk/>
            <pc:sldMk cId="2144489418" sldId="4422"/>
            <ac:spMk id="3" creationId="{E587390A-87EB-472A-73F1-3E079D3134AD}"/>
          </ac:spMkLst>
        </pc:spChg>
        <pc:picChg chg="del">
          <ac:chgData name="Noritsuna Imamura" userId="5b2da16fa1785921" providerId="LiveId" clId="{A313D811-3950-4326-BB90-D89300AA27FD}" dt="2024-12-28T08:28:15.602" v="1760" actId="478"/>
          <ac:picMkLst>
            <pc:docMk/>
            <pc:sldMk cId="2144489418" sldId="4422"/>
            <ac:picMk id="5" creationId="{F917DC5F-5F9E-8D8E-92E1-B961695D5BE9}"/>
          </ac:picMkLst>
        </pc:picChg>
        <pc:picChg chg="del">
          <ac:chgData name="Noritsuna Imamura" userId="5b2da16fa1785921" providerId="LiveId" clId="{A313D811-3950-4326-BB90-D89300AA27FD}" dt="2024-12-28T08:28:27.989" v="1764" actId="478"/>
          <ac:picMkLst>
            <pc:docMk/>
            <pc:sldMk cId="2144489418" sldId="4422"/>
            <ac:picMk id="7" creationId="{B0399B76-7B8B-3083-B783-2B045378EB69}"/>
          </ac:picMkLst>
        </pc:picChg>
        <pc:picChg chg="add mod">
          <ac:chgData name="Noritsuna Imamura" userId="5b2da16fa1785921" providerId="LiveId" clId="{A313D811-3950-4326-BB90-D89300AA27FD}" dt="2024-12-28T08:30:05.239" v="1780" actId="1076"/>
          <ac:picMkLst>
            <pc:docMk/>
            <pc:sldMk cId="2144489418" sldId="4422"/>
            <ac:picMk id="2050" creationId="{A64EA8BA-DDE1-2A17-7CB2-CEA069C1772D}"/>
          </ac:picMkLst>
        </pc:picChg>
        <pc:picChg chg="add mod">
          <ac:chgData name="Noritsuna Imamura" userId="5b2da16fa1785921" providerId="LiveId" clId="{A313D811-3950-4326-BB90-D89300AA27FD}" dt="2024-12-28T08:30:03.359" v="1779" actId="1076"/>
          <ac:picMkLst>
            <pc:docMk/>
            <pc:sldMk cId="2144489418" sldId="4422"/>
            <ac:picMk id="2052" creationId="{CD451DB4-31AD-E81C-E382-92097954ABF3}"/>
          </ac:picMkLst>
        </pc:picChg>
      </pc:sldChg>
      <pc:sldChg chg="modSp mod">
        <pc:chgData name="Noritsuna Imamura" userId="5b2da16fa1785921" providerId="LiveId" clId="{A313D811-3950-4326-BB90-D89300AA27FD}" dt="2024-12-28T08:04:26.172" v="1042" actId="14100"/>
        <pc:sldMkLst>
          <pc:docMk/>
          <pc:sldMk cId="3083720728" sldId="4423"/>
        </pc:sldMkLst>
        <pc:spChg chg="mod">
          <ac:chgData name="Noritsuna Imamura" userId="5b2da16fa1785921" providerId="LiveId" clId="{A313D811-3950-4326-BB90-D89300AA27FD}" dt="2024-12-28T08:02:09.364" v="965" actId="20577"/>
          <ac:spMkLst>
            <pc:docMk/>
            <pc:sldMk cId="3083720728" sldId="4423"/>
            <ac:spMk id="2" creationId="{7E71F69C-C091-8FF0-4960-A5959FDDCF30}"/>
          </ac:spMkLst>
        </pc:spChg>
        <pc:spChg chg="mod">
          <ac:chgData name="Noritsuna Imamura" userId="5b2da16fa1785921" providerId="LiveId" clId="{A313D811-3950-4326-BB90-D89300AA27FD}" dt="2024-12-28T08:02:55.731" v="1000" actId="20577"/>
          <ac:spMkLst>
            <pc:docMk/>
            <pc:sldMk cId="3083720728" sldId="4423"/>
            <ac:spMk id="3" creationId="{4FB892F8-5F5B-0461-96B7-63C57EED7938}"/>
          </ac:spMkLst>
        </pc:spChg>
        <pc:spChg chg="mod">
          <ac:chgData name="Noritsuna Imamura" userId="5b2da16fa1785921" providerId="LiveId" clId="{A313D811-3950-4326-BB90-D89300AA27FD}" dt="2024-12-28T08:04:26.172" v="1042" actId="14100"/>
          <ac:spMkLst>
            <pc:docMk/>
            <pc:sldMk cId="3083720728" sldId="4423"/>
            <ac:spMk id="12" creationId="{66712D7F-A8AF-3BAB-325F-CE15C05FFD2A}"/>
          </ac:spMkLst>
        </pc:spChg>
      </pc:sldChg>
      <pc:sldChg chg="modSp mod">
        <pc:chgData name="Noritsuna Imamura" userId="5b2da16fa1785921" providerId="LiveId" clId="{A313D811-3950-4326-BB90-D89300AA27FD}" dt="2024-12-28T07:38:34.871" v="403" actId="14100"/>
        <pc:sldMkLst>
          <pc:docMk/>
          <pc:sldMk cId="936911519" sldId="4481"/>
        </pc:sldMkLst>
        <pc:spChg chg="mod">
          <ac:chgData name="Noritsuna Imamura" userId="5b2da16fa1785921" providerId="LiveId" clId="{A313D811-3950-4326-BB90-D89300AA27FD}" dt="2024-12-28T07:22:48.292" v="266"/>
          <ac:spMkLst>
            <pc:docMk/>
            <pc:sldMk cId="936911519" sldId="4481"/>
            <ac:spMk id="229" creationId="{00000000-0000-0000-0000-000000000000}"/>
          </ac:spMkLst>
        </pc:spChg>
        <pc:spChg chg="mod">
          <ac:chgData name="Noritsuna Imamura" userId="5b2da16fa1785921" providerId="LiveId" clId="{A313D811-3950-4326-BB90-D89300AA27FD}" dt="2024-12-28T07:30:06.852" v="335" actId="1076"/>
          <ac:spMkLst>
            <pc:docMk/>
            <pc:sldMk cId="936911519" sldId="4481"/>
            <ac:spMk id="230" creationId="{00000000-0000-0000-0000-000000000000}"/>
          </ac:spMkLst>
        </pc:spChg>
        <pc:spChg chg="mod">
          <ac:chgData name="Noritsuna Imamura" userId="5b2da16fa1785921" providerId="LiveId" clId="{A313D811-3950-4326-BB90-D89300AA27FD}" dt="2024-12-28T07:36:14.306" v="388" actId="14100"/>
          <ac:spMkLst>
            <pc:docMk/>
            <pc:sldMk cId="936911519" sldId="4481"/>
            <ac:spMk id="231" creationId="{00000000-0000-0000-0000-000000000000}"/>
          </ac:spMkLst>
        </pc:spChg>
        <pc:spChg chg="mod">
          <ac:chgData name="Noritsuna Imamura" userId="5b2da16fa1785921" providerId="LiveId" clId="{A313D811-3950-4326-BB90-D89300AA27FD}" dt="2024-12-28T07:38:34.871" v="403" actId="14100"/>
          <ac:spMkLst>
            <pc:docMk/>
            <pc:sldMk cId="936911519" sldId="4481"/>
            <ac:spMk id="232" creationId="{00000000-0000-0000-0000-000000000000}"/>
          </ac:spMkLst>
        </pc:spChg>
        <pc:spChg chg="mod">
          <ac:chgData name="Noritsuna Imamura" userId="5b2da16fa1785921" providerId="LiveId" clId="{A313D811-3950-4326-BB90-D89300AA27FD}" dt="2024-12-28T07:36:18.076" v="389" actId="14100"/>
          <ac:spMkLst>
            <pc:docMk/>
            <pc:sldMk cId="936911519" sldId="4481"/>
            <ac:spMk id="233" creationId="{00000000-0000-0000-0000-000000000000}"/>
          </ac:spMkLst>
        </pc:spChg>
        <pc:spChg chg="mod">
          <ac:chgData name="Noritsuna Imamura" userId="5b2da16fa1785921" providerId="LiveId" clId="{A313D811-3950-4326-BB90-D89300AA27FD}" dt="2024-12-28T07:37:53.540" v="393" actId="20577"/>
          <ac:spMkLst>
            <pc:docMk/>
            <pc:sldMk cId="936911519" sldId="4481"/>
            <ac:spMk id="235" creationId="{00000000-0000-0000-0000-000000000000}"/>
          </ac:spMkLst>
        </pc:spChg>
        <pc:spChg chg="mod">
          <ac:chgData name="Noritsuna Imamura" userId="5b2da16fa1785921" providerId="LiveId" clId="{A313D811-3950-4326-BB90-D89300AA27FD}" dt="2024-12-28T07:25:07.690" v="295" actId="1076"/>
          <ac:spMkLst>
            <pc:docMk/>
            <pc:sldMk cId="936911519" sldId="4481"/>
            <ac:spMk id="236" creationId="{00000000-0000-0000-0000-000000000000}"/>
          </ac:spMkLst>
        </pc:spChg>
        <pc:spChg chg="mod">
          <ac:chgData name="Noritsuna Imamura" userId="5b2da16fa1785921" providerId="LiveId" clId="{A313D811-3950-4326-BB90-D89300AA27FD}" dt="2024-12-28T07:32:49.416" v="368" actId="20577"/>
          <ac:spMkLst>
            <pc:docMk/>
            <pc:sldMk cId="936911519" sldId="4481"/>
            <ac:spMk id="237" creationId="{00000000-0000-0000-0000-000000000000}"/>
          </ac:spMkLst>
        </pc:spChg>
        <pc:spChg chg="mod">
          <ac:chgData name="Noritsuna Imamura" userId="5b2da16fa1785921" providerId="LiveId" clId="{A313D811-3950-4326-BB90-D89300AA27FD}" dt="2024-12-28T07:24:22.620" v="288" actId="20577"/>
          <ac:spMkLst>
            <pc:docMk/>
            <pc:sldMk cId="936911519" sldId="4481"/>
            <ac:spMk id="238" creationId="{00000000-0000-0000-0000-000000000000}"/>
          </ac:spMkLst>
        </pc:spChg>
        <pc:spChg chg="mod">
          <ac:chgData name="Noritsuna Imamura" userId="5b2da16fa1785921" providerId="LiveId" clId="{A313D811-3950-4326-BB90-D89300AA27FD}" dt="2024-12-28T07:36:10.713" v="387" actId="14100"/>
          <ac:spMkLst>
            <pc:docMk/>
            <pc:sldMk cId="936911519" sldId="4481"/>
            <ac:spMk id="239" creationId="{00000000-0000-0000-0000-000000000000}"/>
          </ac:spMkLst>
        </pc:spChg>
      </pc:sldChg>
      <pc:sldChg chg="modSp mod">
        <pc:chgData name="Noritsuna Imamura" userId="5b2da16fa1785921" providerId="LiveId" clId="{A313D811-3950-4326-BB90-D89300AA27FD}" dt="2024-12-28T08:06:22.374" v="1163" actId="20577"/>
        <pc:sldMkLst>
          <pc:docMk/>
          <pc:sldMk cId="2832259459" sldId="4523"/>
        </pc:sldMkLst>
        <pc:spChg chg="mod">
          <ac:chgData name="Noritsuna Imamura" userId="5b2da16fa1785921" providerId="LiveId" clId="{A313D811-3950-4326-BB90-D89300AA27FD}" dt="2024-12-28T08:04:58.122" v="1052" actId="20577"/>
          <ac:spMkLst>
            <pc:docMk/>
            <pc:sldMk cId="2832259459" sldId="4523"/>
            <ac:spMk id="2" creationId="{24A21178-E4C5-F34F-4333-4FC254510EFE}"/>
          </ac:spMkLst>
        </pc:spChg>
        <pc:spChg chg="mod">
          <ac:chgData name="Noritsuna Imamura" userId="5b2da16fa1785921" providerId="LiveId" clId="{A313D811-3950-4326-BB90-D89300AA27FD}" dt="2024-12-28T08:06:22.374" v="1163" actId="20577"/>
          <ac:spMkLst>
            <pc:docMk/>
            <pc:sldMk cId="2832259459" sldId="4523"/>
            <ac:spMk id="3" creationId="{162D0F08-09F3-93CC-65A1-E069F7774D43}"/>
          </ac:spMkLst>
        </pc:spChg>
      </pc:sldChg>
      <pc:sldChg chg="modSp mod">
        <pc:chgData name="Noritsuna Imamura" userId="5b2da16fa1785921" providerId="LiveId" clId="{A313D811-3950-4326-BB90-D89300AA27FD}" dt="2024-12-28T07:44:48.430" v="530" actId="20577"/>
        <pc:sldMkLst>
          <pc:docMk/>
          <pc:sldMk cId="3054844838" sldId="4524"/>
        </pc:sldMkLst>
        <pc:spChg chg="mod">
          <ac:chgData name="Noritsuna Imamura" userId="5b2da16fa1785921" providerId="LiveId" clId="{A313D811-3950-4326-BB90-D89300AA27FD}" dt="2024-12-28T07:44:12.264" v="508"/>
          <ac:spMkLst>
            <pc:docMk/>
            <pc:sldMk cId="3054844838" sldId="4524"/>
            <ac:spMk id="2" creationId="{5ED2A5E9-91F1-968C-38A3-DA9D0A952449}"/>
          </ac:spMkLst>
        </pc:spChg>
        <pc:spChg chg="mod">
          <ac:chgData name="Noritsuna Imamura" userId="5b2da16fa1785921" providerId="LiveId" clId="{A313D811-3950-4326-BB90-D89300AA27FD}" dt="2024-12-28T07:44:48.430" v="530" actId="20577"/>
          <ac:spMkLst>
            <pc:docMk/>
            <pc:sldMk cId="3054844838" sldId="4524"/>
            <ac:spMk id="3" creationId="{A95BE33F-6379-9AFF-6D10-6077D1E6697D}"/>
          </ac:spMkLst>
        </pc:spChg>
      </pc:sldChg>
      <pc:sldChg chg="modSp mod">
        <pc:chgData name="Noritsuna Imamura" userId="5b2da16fa1785921" providerId="LiveId" clId="{A313D811-3950-4326-BB90-D89300AA27FD}" dt="2024-12-28T07:50:09.803" v="546" actId="14100"/>
        <pc:sldMkLst>
          <pc:docMk/>
          <pc:sldMk cId="769980419" sldId="4525"/>
        </pc:sldMkLst>
        <pc:spChg chg="mod">
          <ac:chgData name="Noritsuna Imamura" userId="5b2da16fa1785921" providerId="LiveId" clId="{A313D811-3950-4326-BB90-D89300AA27FD}" dt="2024-12-28T07:48:31.983" v="538" actId="14100"/>
          <ac:spMkLst>
            <pc:docMk/>
            <pc:sldMk cId="769980419" sldId="4525"/>
            <ac:spMk id="2" creationId="{94000305-ED65-8A70-9453-FE0DCF4A3B9C}"/>
          </ac:spMkLst>
        </pc:spChg>
        <pc:spChg chg="mod">
          <ac:chgData name="Noritsuna Imamura" userId="5b2da16fa1785921" providerId="LiveId" clId="{A313D811-3950-4326-BB90-D89300AA27FD}" dt="2024-12-28T07:50:09.803" v="546" actId="14100"/>
          <ac:spMkLst>
            <pc:docMk/>
            <pc:sldMk cId="769980419" sldId="4525"/>
            <ac:spMk id="3" creationId="{7D478217-C4BD-3C5D-102C-39DD71C6EE52}"/>
          </ac:spMkLst>
        </pc:spChg>
      </pc:sldChg>
      <pc:sldChg chg="modSp mod">
        <pc:chgData name="Noritsuna Imamura" userId="5b2da16fa1785921" providerId="LiveId" clId="{A313D811-3950-4326-BB90-D89300AA27FD}" dt="2024-12-28T07:52:25.993" v="606" actId="1076"/>
        <pc:sldMkLst>
          <pc:docMk/>
          <pc:sldMk cId="3292200973" sldId="4526"/>
        </pc:sldMkLst>
        <pc:spChg chg="mod">
          <ac:chgData name="Noritsuna Imamura" userId="5b2da16fa1785921" providerId="LiveId" clId="{A313D811-3950-4326-BB90-D89300AA27FD}" dt="2024-12-28T07:51:53.833" v="601"/>
          <ac:spMkLst>
            <pc:docMk/>
            <pc:sldMk cId="3292200973" sldId="4526"/>
            <ac:spMk id="2" creationId="{62DD30D6-D0A5-C1B4-9EDA-B914776B330C}"/>
          </ac:spMkLst>
        </pc:spChg>
        <pc:spChg chg="mod">
          <ac:chgData name="Noritsuna Imamura" userId="5b2da16fa1785921" providerId="LiveId" clId="{A313D811-3950-4326-BB90-D89300AA27FD}" dt="2024-12-28T07:52:25.993" v="606" actId="1076"/>
          <ac:spMkLst>
            <pc:docMk/>
            <pc:sldMk cId="3292200973" sldId="4526"/>
            <ac:spMk id="3" creationId="{E86C09A9-776C-189A-D505-97165C015617}"/>
          </ac:spMkLst>
        </pc:spChg>
      </pc:sldChg>
      <pc:sldChg chg="modSp mod">
        <pc:chgData name="Noritsuna Imamura" userId="5b2da16fa1785921" providerId="LiveId" clId="{A313D811-3950-4326-BB90-D89300AA27FD}" dt="2024-12-28T07:44:01.218" v="507" actId="20577"/>
        <pc:sldMkLst>
          <pc:docMk/>
          <pc:sldMk cId="3529138643" sldId="4527"/>
        </pc:sldMkLst>
        <pc:spChg chg="mod">
          <ac:chgData name="Noritsuna Imamura" userId="5b2da16fa1785921" providerId="LiveId" clId="{A313D811-3950-4326-BB90-D89300AA27FD}" dt="2024-12-28T07:42:40.494" v="477"/>
          <ac:spMkLst>
            <pc:docMk/>
            <pc:sldMk cId="3529138643" sldId="4527"/>
            <ac:spMk id="2" creationId="{FBC6E022-CFEC-C93B-D72D-1B92EEBF2982}"/>
          </ac:spMkLst>
        </pc:spChg>
        <pc:spChg chg="mod">
          <ac:chgData name="Noritsuna Imamura" userId="5b2da16fa1785921" providerId="LiveId" clId="{A313D811-3950-4326-BB90-D89300AA27FD}" dt="2024-12-28T07:44:01.218" v="507" actId="20577"/>
          <ac:spMkLst>
            <pc:docMk/>
            <pc:sldMk cId="3529138643" sldId="4527"/>
            <ac:spMk id="3" creationId="{D4DFE55F-3E8E-0F1F-5DE5-3FC9DC1E43D9}"/>
          </ac:spMkLst>
        </pc:spChg>
      </pc:sldChg>
      <pc:sldChg chg="modSp mod">
        <pc:chgData name="Noritsuna Imamura" userId="5b2da16fa1785921" providerId="LiveId" clId="{A313D811-3950-4326-BB90-D89300AA27FD}" dt="2024-12-28T07:45:13.827" v="533"/>
        <pc:sldMkLst>
          <pc:docMk/>
          <pc:sldMk cId="2368044935" sldId="4528"/>
        </pc:sldMkLst>
        <pc:spChg chg="mod">
          <ac:chgData name="Noritsuna Imamura" userId="5b2da16fa1785921" providerId="LiveId" clId="{A313D811-3950-4326-BB90-D89300AA27FD}" dt="2024-12-28T07:44:58.220" v="531"/>
          <ac:spMkLst>
            <pc:docMk/>
            <pc:sldMk cId="2368044935" sldId="4528"/>
            <ac:spMk id="2" creationId="{3CE26A83-784A-6F9F-7E41-79DFE7DDEBAF}"/>
          </ac:spMkLst>
        </pc:spChg>
        <pc:spChg chg="mod">
          <ac:chgData name="Noritsuna Imamura" userId="5b2da16fa1785921" providerId="LiveId" clId="{A313D811-3950-4326-BB90-D89300AA27FD}" dt="2024-12-28T07:45:13.827" v="533"/>
          <ac:spMkLst>
            <pc:docMk/>
            <pc:sldMk cId="2368044935" sldId="4528"/>
            <ac:spMk id="3" creationId="{8A24B6BF-0201-ACDF-FC20-DC8AA0858FE9}"/>
          </ac:spMkLst>
        </pc:spChg>
      </pc:sldChg>
      <pc:sldChg chg="modSp mod">
        <pc:chgData name="Noritsuna Imamura" userId="5b2da16fa1785921" providerId="LiveId" clId="{A313D811-3950-4326-BB90-D89300AA27FD}" dt="2024-12-28T08:01:09.302" v="942"/>
        <pc:sldMkLst>
          <pc:docMk/>
          <pc:sldMk cId="2081605517" sldId="4530"/>
        </pc:sldMkLst>
        <pc:spChg chg="mod">
          <ac:chgData name="Noritsuna Imamura" userId="5b2da16fa1785921" providerId="LiveId" clId="{A313D811-3950-4326-BB90-D89300AA27FD}" dt="2024-12-28T07:58:30.609" v="863" actId="20577"/>
          <ac:spMkLst>
            <pc:docMk/>
            <pc:sldMk cId="2081605517" sldId="4530"/>
            <ac:spMk id="2" creationId="{CF7C27BB-A757-450A-EF03-87D96BF1F855}"/>
          </ac:spMkLst>
        </pc:spChg>
        <pc:spChg chg="mod">
          <ac:chgData name="Noritsuna Imamura" userId="5b2da16fa1785921" providerId="LiveId" clId="{A313D811-3950-4326-BB90-D89300AA27FD}" dt="2024-12-28T08:01:09.302" v="942"/>
          <ac:spMkLst>
            <pc:docMk/>
            <pc:sldMk cId="2081605517" sldId="4530"/>
            <ac:spMk id="3" creationId="{0F899955-69F8-EC59-FB31-13640C276195}"/>
          </ac:spMkLst>
        </pc:spChg>
      </pc:sldChg>
      <pc:sldChg chg="modSp mod">
        <pc:chgData name="Noritsuna Imamura" userId="5b2da16fa1785921" providerId="LiveId" clId="{A313D811-3950-4326-BB90-D89300AA27FD}" dt="2024-12-28T07:51:41.363" v="600" actId="20577"/>
        <pc:sldMkLst>
          <pc:docMk/>
          <pc:sldMk cId="1718001353" sldId="4534"/>
        </pc:sldMkLst>
        <pc:spChg chg="mod">
          <ac:chgData name="Noritsuna Imamura" userId="5b2da16fa1785921" providerId="LiveId" clId="{A313D811-3950-4326-BB90-D89300AA27FD}" dt="2024-12-28T07:50:42.138" v="556" actId="20577"/>
          <ac:spMkLst>
            <pc:docMk/>
            <pc:sldMk cId="1718001353" sldId="4534"/>
            <ac:spMk id="2" creationId="{04DE93A9-384B-1D98-9351-343714089F90}"/>
          </ac:spMkLst>
        </pc:spChg>
        <pc:spChg chg="mod">
          <ac:chgData name="Noritsuna Imamura" userId="5b2da16fa1785921" providerId="LiveId" clId="{A313D811-3950-4326-BB90-D89300AA27FD}" dt="2024-12-28T07:51:41.363" v="600" actId="20577"/>
          <ac:spMkLst>
            <pc:docMk/>
            <pc:sldMk cId="1718001353" sldId="4534"/>
            <ac:spMk id="3" creationId="{B753852F-0A7A-6936-D4E1-82C210A518E5}"/>
          </ac:spMkLst>
        </pc:spChg>
      </pc:sldChg>
      <pc:sldChg chg="modSp mod">
        <pc:chgData name="Noritsuna Imamura" userId="5b2da16fa1785921" providerId="LiveId" clId="{A313D811-3950-4326-BB90-D89300AA27FD}" dt="2024-12-28T06:12:19.766" v="52" actId="20577"/>
        <pc:sldMkLst>
          <pc:docMk/>
          <pc:sldMk cId="1326589852" sldId="4542"/>
        </pc:sldMkLst>
        <pc:spChg chg="mod">
          <ac:chgData name="Noritsuna Imamura" userId="5b2da16fa1785921" providerId="LiveId" clId="{A313D811-3950-4326-BB90-D89300AA27FD}" dt="2024-12-28T06:11:54.307" v="18" actId="20577"/>
          <ac:spMkLst>
            <pc:docMk/>
            <pc:sldMk cId="1326589852" sldId="4542"/>
            <ac:spMk id="2" creationId="{D3806B17-5195-92E4-B103-1E6CA7754D37}"/>
          </ac:spMkLst>
        </pc:spChg>
        <pc:spChg chg="mod">
          <ac:chgData name="Noritsuna Imamura" userId="5b2da16fa1785921" providerId="LiveId" clId="{A313D811-3950-4326-BB90-D89300AA27FD}" dt="2024-12-28T06:12:19.766" v="52" actId="20577"/>
          <ac:spMkLst>
            <pc:docMk/>
            <pc:sldMk cId="1326589852" sldId="4542"/>
            <ac:spMk id="3" creationId="{F75D558C-DFF4-499B-4B2E-35E3B017ED5D}"/>
          </ac:spMkLst>
        </pc:spChg>
      </pc:sldChg>
      <pc:sldChg chg="modSp mod">
        <pc:chgData name="Noritsuna Imamura" userId="5b2da16fa1785921" providerId="LiveId" clId="{A313D811-3950-4326-BB90-D89300AA27FD}" dt="2024-12-28T06:12:40.406" v="54"/>
        <pc:sldMkLst>
          <pc:docMk/>
          <pc:sldMk cId="970155590" sldId="4545"/>
        </pc:sldMkLst>
        <pc:spChg chg="mod">
          <ac:chgData name="Noritsuna Imamura" userId="5b2da16fa1785921" providerId="LiveId" clId="{A313D811-3950-4326-BB90-D89300AA27FD}" dt="2024-12-28T06:12:40.406" v="54"/>
          <ac:spMkLst>
            <pc:docMk/>
            <pc:sldMk cId="970155590" sldId="4545"/>
            <ac:spMk id="224" creationId="{410D3F74-2C45-7A0F-0D57-1B7E43F98A00}"/>
          </ac:spMkLst>
        </pc:spChg>
      </pc:sldChg>
      <pc:sldChg chg="modSp mod">
        <pc:chgData name="Noritsuna Imamura" userId="5b2da16fa1785921" providerId="LiveId" clId="{A313D811-3950-4326-BB90-D89300AA27FD}" dt="2024-12-28T06:12:27.738" v="53"/>
        <pc:sldMkLst>
          <pc:docMk/>
          <pc:sldMk cId="2441858952" sldId="4547"/>
        </pc:sldMkLst>
        <pc:spChg chg="mod">
          <ac:chgData name="Noritsuna Imamura" userId="5b2da16fa1785921" providerId="LiveId" clId="{A313D811-3950-4326-BB90-D89300AA27FD}" dt="2024-12-28T06:12:27.738" v="53"/>
          <ac:spMkLst>
            <pc:docMk/>
            <pc:sldMk cId="2441858952" sldId="4547"/>
            <ac:spMk id="224" creationId="{7A3DB31B-4BCD-0BBE-7FB3-BF80FD8D59FB}"/>
          </ac:spMkLst>
        </pc:spChg>
      </pc:sldChg>
      <pc:sldChg chg="modSp add del mod">
        <pc:chgData name="Noritsuna Imamura" userId="5b2da16fa1785921" providerId="LiveId" clId="{A313D811-3950-4326-BB90-D89300AA27FD}" dt="2024-12-28T08:25:44.501" v="1759" actId="47"/>
        <pc:sldMkLst>
          <pc:docMk/>
          <pc:sldMk cId="2988580093" sldId="4552"/>
        </pc:sldMkLst>
        <pc:spChg chg="mod">
          <ac:chgData name="Noritsuna Imamura" userId="5b2da16fa1785921" providerId="LiveId" clId="{A313D811-3950-4326-BB90-D89300AA27FD}" dt="2024-12-28T07:57:02.697" v="786" actId="20577"/>
          <ac:spMkLst>
            <pc:docMk/>
            <pc:sldMk cId="2988580093" sldId="4552"/>
            <ac:spMk id="2" creationId="{E5DBD0B8-808E-5902-8E91-236B09442FD7}"/>
          </ac:spMkLst>
        </pc:spChg>
      </pc:sldChg>
      <pc:sldChg chg="modSp mod">
        <pc:chgData name="Noritsuna Imamura" userId="5b2da16fa1785921" providerId="LiveId" clId="{A313D811-3950-4326-BB90-D89300AA27FD}" dt="2024-12-28T07:58:14.217" v="858" actId="20577"/>
        <pc:sldMkLst>
          <pc:docMk/>
          <pc:sldMk cId="2042674501" sldId="4556"/>
        </pc:sldMkLst>
        <pc:spChg chg="mod">
          <ac:chgData name="Noritsuna Imamura" userId="5b2da16fa1785921" providerId="LiveId" clId="{A313D811-3950-4326-BB90-D89300AA27FD}" dt="2024-12-28T07:57:21.115" v="802" actId="20577"/>
          <ac:spMkLst>
            <pc:docMk/>
            <pc:sldMk cId="2042674501" sldId="4556"/>
            <ac:spMk id="2" creationId="{B79E3243-8BF6-7AAF-8A14-BC584E5B9191}"/>
          </ac:spMkLst>
        </pc:spChg>
        <pc:spChg chg="mod">
          <ac:chgData name="Noritsuna Imamura" userId="5b2da16fa1785921" providerId="LiveId" clId="{A313D811-3950-4326-BB90-D89300AA27FD}" dt="2024-12-28T07:58:14.217" v="858" actId="20577"/>
          <ac:spMkLst>
            <pc:docMk/>
            <pc:sldMk cId="2042674501" sldId="4556"/>
            <ac:spMk id="4" creationId="{A17A2F51-6617-3673-9B58-75BC7ABDF79C}"/>
          </ac:spMkLst>
        </pc:spChg>
      </pc:sldChg>
      <pc:sldChg chg="modSp mod">
        <pc:chgData name="Noritsuna Imamura" userId="5b2da16fa1785921" providerId="LiveId" clId="{A313D811-3950-4326-BB90-D89300AA27FD}" dt="2024-12-28T07:56:40.145" v="785" actId="20577"/>
        <pc:sldMkLst>
          <pc:docMk/>
          <pc:sldMk cId="810926" sldId="4558"/>
        </pc:sldMkLst>
        <pc:spChg chg="mod">
          <ac:chgData name="Noritsuna Imamura" userId="5b2da16fa1785921" providerId="LiveId" clId="{A313D811-3950-4326-BB90-D89300AA27FD}" dt="2024-12-28T07:55:14.995" v="648" actId="20577"/>
          <ac:spMkLst>
            <pc:docMk/>
            <pc:sldMk cId="810926" sldId="4558"/>
            <ac:spMk id="2" creationId="{284777FE-FD1F-FA3C-F4FA-2513CFE0453D}"/>
          </ac:spMkLst>
        </pc:spChg>
        <pc:spChg chg="mod">
          <ac:chgData name="Noritsuna Imamura" userId="5b2da16fa1785921" providerId="LiveId" clId="{A313D811-3950-4326-BB90-D89300AA27FD}" dt="2024-12-28T07:56:40.145" v="785" actId="20577"/>
          <ac:spMkLst>
            <pc:docMk/>
            <pc:sldMk cId="810926" sldId="4558"/>
            <ac:spMk id="3" creationId="{D9F8EB77-C322-CA1A-F341-11EA26D869D6}"/>
          </ac:spMkLst>
        </pc:spChg>
      </pc:sldChg>
      <pc:sldChg chg="addSp delSp modSp mod">
        <pc:chgData name="Noritsuna Imamura" userId="5b2da16fa1785921" providerId="LiveId" clId="{A313D811-3950-4326-BB90-D89300AA27FD}" dt="2024-12-28T07:22:06.703" v="265"/>
        <pc:sldMkLst>
          <pc:docMk/>
          <pc:sldMk cId="3537041651" sldId="4562"/>
        </pc:sldMkLst>
        <pc:spChg chg="mod">
          <ac:chgData name="Noritsuna Imamura" userId="5b2da16fa1785921" providerId="LiveId" clId="{A313D811-3950-4326-BB90-D89300AA27FD}" dt="2024-12-28T06:26:30.203" v="214" actId="113"/>
          <ac:spMkLst>
            <pc:docMk/>
            <pc:sldMk cId="3537041651" sldId="4562"/>
            <ac:spMk id="2" creationId="{C2E6BBF9-2EFA-F065-B9B3-0BDA2594B095}"/>
          </ac:spMkLst>
        </pc:spChg>
        <pc:spChg chg="mod">
          <ac:chgData name="Noritsuna Imamura" userId="5b2da16fa1785921" providerId="LiveId" clId="{A313D811-3950-4326-BB90-D89300AA27FD}" dt="2024-12-28T07:22:06.703" v="265"/>
          <ac:spMkLst>
            <pc:docMk/>
            <pc:sldMk cId="3537041651" sldId="4562"/>
            <ac:spMk id="3" creationId="{C06006F6-5FE0-6ED6-FC99-FBFB44C8B57D}"/>
          </ac:spMkLst>
        </pc:spChg>
        <pc:spChg chg="del">
          <ac:chgData name="Noritsuna Imamura" userId="5b2da16fa1785921" providerId="LiveId" clId="{A313D811-3950-4326-BB90-D89300AA27FD}" dt="2024-12-28T06:24:01.833" v="208" actId="26606"/>
          <ac:spMkLst>
            <pc:docMk/>
            <pc:sldMk cId="3537041651" sldId="4562"/>
            <ac:spMk id="29" creationId="{058A14AF-9FB5-4CC7-BA35-E8E85D3EDF0E}"/>
          </ac:spMkLst>
        </pc:spChg>
        <pc:spChg chg="del">
          <ac:chgData name="Noritsuna Imamura" userId="5b2da16fa1785921" providerId="LiveId" clId="{A313D811-3950-4326-BB90-D89300AA27FD}" dt="2024-12-28T06:24:01.833" v="208" actId="26606"/>
          <ac:spMkLst>
            <pc:docMk/>
            <pc:sldMk cId="3537041651" sldId="4562"/>
            <ac:spMk id="30" creationId="{3A9A4357-BD1D-4622-A4FE-766E6AB8DE84}"/>
          </ac:spMkLst>
        </pc:spChg>
        <pc:spChg chg="del">
          <ac:chgData name="Noritsuna Imamura" userId="5b2da16fa1785921" providerId="LiveId" clId="{A313D811-3950-4326-BB90-D89300AA27FD}" dt="2024-12-28T06:24:01.833" v="208" actId="26606"/>
          <ac:spMkLst>
            <pc:docMk/>
            <pc:sldMk cId="3537041651" sldId="4562"/>
            <ac:spMk id="31" creationId="{E659831F-0D9A-4C63-9EBB-8435B85A440F}"/>
          </ac:spMkLst>
        </pc:spChg>
        <pc:spChg chg="del">
          <ac:chgData name="Noritsuna Imamura" userId="5b2da16fa1785921" providerId="LiveId" clId="{A313D811-3950-4326-BB90-D89300AA27FD}" dt="2024-12-28T06:24:01.833" v="208" actId="26606"/>
          <ac:spMkLst>
            <pc:docMk/>
            <pc:sldMk cId="3537041651" sldId="4562"/>
            <ac:spMk id="32" creationId="{E6995CE5-F890-4ABA-82A2-26507CE8D2A3}"/>
          </ac:spMkLst>
        </pc:spChg>
        <pc:spChg chg="add">
          <ac:chgData name="Noritsuna Imamura" userId="5b2da16fa1785921" providerId="LiveId" clId="{A313D811-3950-4326-BB90-D89300AA27FD}" dt="2024-12-28T06:24:01.833" v="208" actId="26606"/>
          <ac:spMkLst>
            <pc:docMk/>
            <pc:sldMk cId="3537041651" sldId="4562"/>
            <ac:spMk id="1031" creationId="{058A14AF-9FB5-4CC7-BA35-E8E85D3EDF0E}"/>
          </ac:spMkLst>
        </pc:spChg>
        <pc:spChg chg="add">
          <ac:chgData name="Noritsuna Imamura" userId="5b2da16fa1785921" providerId="LiveId" clId="{A313D811-3950-4326-BB90-D89300AA27FD}" dt="2024-12-28T06:24:01.833" v="208" actId="26606"/>
          <ac:spMkLst>
            <pc:docMk/>
            <pc:sldMk cId="3537041651" sldId="4562"/>
            <ac:spMk id="1033" creationId="{3A9A4357-BD1D-4622-A4FE-766E6AB8DE84}"/>
          </ac:spMkLst>
        </pc:spChg>
        <pc:spChg chg="add">
          <ac:chgData name="Noritsuna Imamura" userId="5b2da16fa1785921" providerId="LiveId" clId="{A313D811-3950-4326-BB90-D89300AA27FD}" dt="2024-12-28T06:24:01.833" v="208" actId="26606"/>
          <ac:spMkLst>
            <pc:docMk/>
            <pc:sldMk cId="3537041651" sldId="4562"/>
            <ac:spMk id="1035" creationId="{E659831F-0D9A-4C63-9EBB-8435B85A440F}"/>
          </ac:spMkLst>
        </pc:spChg>
        <pc:spChg chg="add">
          <ac:chgData name="Noritsuna Imamura" userId="5b2da16fa1785921" providerId="LiveId" clId="{A313D811-3950-4326-BB90-D89300AA27FD}" dt="2024-12-28T06:24:01.833" v="208" actId="26606"/>
          <ac:spMkLst>
            <pc:docMk/>
            <pc:sldMk cId="3537041651" sldId="4562"/>
            <ac:spMk id="1037" creationId="{E6995CE5-F890-4ABA-82A2-26507CE8D2A3}"/>
          </ac:spMkLst>
        </pc:spChg>
        <pc:picChg chg="del">
          <ac:chgData name="Noritsuna Imamura" userId="5b2da16fa1785921" providerId="LiveId" clId="{A313D811-3950-4326-BB90-D89300AA27FD}" dt="2024-12-28T06:20:41.424" v="206" actId="478"/>
          <ac:picMkLst>
            <pc:docMk/>
            <pc:sldMk cId="3537041651" sldId="4562"/>
            <ac:picMk id="6" creationId="{DCECBE29-5009-A385-A840-2154D6DB2EB7}"/>
          </ac:picMkLst>
        </pc:picChg>
        <pc:picChg chg="add mod">
          <ac:chgData name="Noritsuna Imamura" userId="5b2da16fa1785921" providerId="LiveId" clId="{A313D811-3950-4326-BB90-D89300AA27FD}" dt="2024-12-28T06:24:01.833" v="208" actId="26606"/>
          <ac:picMkLst>
            <pc:docMk/>
            <pc:sldMk cId="3537041651" sldId="4562"/>
            <ac:picMk id="1026" creationId="{8E0525AB-2D66-890A-8A00-BB423CFD4F2D}"/>
          </ac:picMkLst>
        </pc:picChg>
      </pc:sldChg>
      <pc:sldChg chg="del">
        <pc:chgData name="Noritsuna Imamura" userId="5b2da16fa1785921" providerId="LiveId" clId="{A313D811-3950-4326-BB90-D89300AA27FD}" dt="2024-12-28T07:42:27.357" v="476" actId="47"/>
        <pc:sldMkLst>
          <pc:docMk/>
          <pc:sldMk cId="3028097871" sldId="4565"/>
        </pc:sldMkLst>
      </pc:sldChg>
      <pc:sldChg chg="modSp mod">
        <pc:chgData name="Noritsuna Imamura" userId="5b2da16fa1785921" providerId="LiveId" clId="{A313D811-3950-4326-BB90-D89300AA27FD}" dt="2024-12-28T08:22:28.772" v="1585" actId="20577"/>
        <pc:sldMkLst>
          <pc:docMk/>
          <pc:sldMk cId="4142390305" sldId="4566"/>
        </pc:sldMkLst>
        <pc:spChg chg="mod">
          <ac:chgData name="Noritsuna Imamura" userId="5b2da16fa1785921" providerId="LiveId" clId="{A313D811-3950-4326-BB90-D89300AA27FD}" dt="2024-12-28T08:17:56.862" v="1397"/>
          <ac:spMkLst>
            <pc:docMk/>
            <pc:sldMk cId="4142390305" sldId="4566"/>
            <ac:spMk id="2" creationId="{3C782EBD-519A-4D4E-DF65-E35016B85AD7}"/>
          </ac:spMkLst>
        </pc:spChg>
        <pc:spChg chg="mod">
          <ac:chgData name="Noritsuna Imamura" userId="5b2da16fa1785921" providerId="LiveId" clId="{A313D811-3950-4326-BB90-D89300AA27FD}" dt="2024-12-28T08:22:28.772" v="1585" actId="20577"/>
          <ac:spMkLst>
            <pc:docMk/>
            <pc:sldMk cId="4142390305" sldId="4566"/>
            <ac:spMk id="3" creationId="{CD898F73-0AD2-991E-E6ED-B92362CF2787}"/>
          </ac:spMkLst>
        </pc:spChg>
      </pc:sldChg>
      <pc:sldChg chg="modSp mod modAnim">
        <pc:chgData name="Noritsuna Imamura" userId="5b2da16fa1785921" providerId="LiveId" clId="{A313D811-3950-4326-BB90-D89300AA27FD}" dt="2024-12-28T08:01:34.194" v="947"/>
        <pc:sldMkLst>
          <pc:docMk/>
          <pc:sldMk cId="3977662701" sldId="4567"/>
        </pc:sldMkLst>
        <pc:spChg chg="mod">
          <ac:chgData name="Noritsuna Imamura" userId="5b2da16fa1785921" providerId="LiveId" clId="{A313D811-3950-4326-BB90-D89300AA27FD}" dt="2024-12-28T08:01:34.194" v="947"/>
          <ac:spMkLst>
            <pc:docMk/>
            <pc:sldMk cId="3977662701" sldId="4567"/>
            <ac:spMk id="2" creationId="{A44A92A8-7AA6-9B62-2AE9-06B1B96F69B4}"/>
          </ac:spMkLst>
        </pc:spChg>
      </pc:sldChg>
      <pc:sldChg chg="addSp delSp modSp add mod delAnim modAnim">
        <pc:chgData name="Noritsuna Imamura" userId="5b2da16fa1785921" providerId="LiveId" clId="{A313D811-3950-4326-BB90-D89300AA27FD}" dt="2024-12-28T06:20:10.117" v="204"/>
        <pc:sldMkLst>
          <pc:docMk/>
          <pc:sldMk cId="2430251918" sldId="4568"/>
        </pc:sldMkLst>
        <pc:spChg chg="mod">
          <ac:chgData name="Noritsuna Imamura" userId="5b2da16fa1785921" providerId="LiveId" clId="{A313D811-3950-4326-BB90-D89300AA27FD}" dt="2024-12-28T06:20:04.618" v="203" actId="27636"/>
          <ac:spMkLst>
            <pc:docMk/>
            <pc:sldMk cId="2430251918" sldId="4568"/>
            <ac:spMk id="3" creationId="{0C0F53EF-FFF3-C6FD-47B9-5BE21D17C3EC}"/>
          </ac:spMkLst>
        </pc:spChg>
        <pc:spChg chg="del">
          <ac:chgData name="Noritsuna Imamura" userId="5b2da16fa1785921" providerId="LiveId" clId="{A313D811-3950-4326-BB90-D89300AA27FD}" dt="2024-12-28T06:16:23.830" v="93" actId="478"/>
          <ac:spMkLst>
            <pc:docMk/>
            <pc:sldMk cId="2430251918" sldId="4568"/>
            <ac:spMk id="4" creationId="{A47B1627-04BA-6EE9-8031-3489649635CF}"/>
          </ac:spMkLst>
        </pc:spChg>
        <pc:spChg chg="add mod">
          <ac:chgData name="Noritsuna Imamura" userId="5b2da16fa1785921" providerId="LiveId" clId="{A313D811-3950-4326-BB90-D89300AA27FD}" dt="2024-12-28T06:20:10.117" v="204"/>
          <ac:spMkLst>
            <pc:docMk/>
            <pc:sldMk cId="2430251918" sldId="4568"/>
            <ac:spMk id="5" creationId="{7EB9564E-C6FE-53D4-6572-78125C2D2D36}"/>
          </ac:spMkLst>
        </pc:spChg>
      </pc:sldChg>
      <pc:sldChg chg="add ord">
        <pc:chgData name="Noritsuna Imamura" userId="5b2da16fa1785921" providerId="LiveId" clId="{A313D811-3950-4326-BB90-D89300AA27FD}" dt="2024-12-28T07:42:25.324" v="475"/>
        <pc:sldMkLst>
          <pc:docMk/>
          <pc:sldMk cId="4136221401" sldId="45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21326-0080-475F-B3A7-C8B8FA1FF850}" type="datetimeFigureOut">
              <a:rPr kumimoji="1" lang="ja-JP" altLang="en-US" smtClean="0"/>
              <a:t>2024/12/28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622CD-9DB7-4903-8997-52FC5A06B5C7}" type="slidenum">
              <a:rPr kumimoji="1" lang="ja-JP" altLang="en-US" smtClean="0"/>
              <a:t>‹#›</a:t>
            </a:fld>
            <a:endParaRPr kumimoji="1" lang="ja-JP" altLang="en-US"/>
          </a:p>
        </p:txBody>
      </p:sp>
    </p:spTree>
    <p:extLst>
      <p:ext uri="{BB962C8B-B14F-4D97-AF65-F5344CB8AC3E}">
        <p14:creationId xmlns:p14="http://schemas.microsoft.com/office/powerpoint/2010/main" val="210546706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a:extLst>
            <a:ext uri="{FF2B5EF4-FFF2-40B4-BE49-F238E27FC236}">
              <a16:creationId xmlns:a16="http://schemas.microsoft.com/office/drawing/2014/main" id="{07554459-01F6-D4C1-9BDF-98FE40909672}"/>
            </a:ext>
          </a:extLst>
        </p:cNvPr>
        <p:cNvGrpSpPr/>
        <p:nvPr/>
      </p:nvGrpSpPr>
      <p:grpSpPr>
        <a:xfrm>
          <a:off x="0" y="0"/>
          <a:ext cx="0" cy="0"/>
          <a:chOff x="0" y="0"/>
          <a:chExt cx="0" cy="0"/>
        </a:xfrm>
      </p:grpSpPr>
      <p:sp>
        <p:nvSpPr>
          <p:cNvPr id="221" name="Google Shape;221;g238cab7e970_0_0:notes">
            <a:extLst>
              <a:ext uri="{FF2B5EF4-FFF2-40B4-BE49-F238E27FC236}">
                <a16:creationId xmlns:a16="http://schemas.microsoft.com/office/drawing/2014/main" id="{8C3415E5-E535-696E-4100-B74B29C41D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38cab7e970_0_0:notes">
            <a:extLst>
              <a:ext uri="{FF2B5EF4-FFF2-40B4-BE49-F238E27FC236}">
                <a16:creationId xmlns:a16="http://schemas.microsoft.com/office/drawing/2014/main" id="{8D83ADC2-346B-DDF0-04C2-2AF4099A4A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4457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8A15B-EDE5-2C7D-482D-F6703F02087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C57243D-71AE-AE4E-33A8-1BD21ACECCF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7A2EA7A-C031-896C-A89E-F84272A1F723}"/>
              </a:ext>
            </a:extLst>
          </p:cNvPr>
          <p:cNvSpPr>
            <a:spLocks noGrp="1"/>
          </p:cNvSpPr>
          <p:nvPr>
            <p:ph type="body" idx="1"/>
          </p:nvPr>
        </p:nvSpPr>
        <p:spPr/>
        <p:txBody>
          <a:bodyPr/>
          <a:lstStyle/>
          <a:p>
            <a:r>
              <a:rPr kumimoji="1" lang="ja-JP" altLang="en-US" dirty="0"/>
              <a:t>読ませる気はない。</a:t>
            </a:r>
            <a:endParaRPr kumimoji="1" lang="en-US" altLang="ja-JP" dirty="0"/>
          </a:p>
          <a:p>
            <a:r>
              <a:rPr kumimoji="1" lang="ja-JP" altLang="en-US" dirty="0"/>
              <a:t>医師会じゃないよ！</a:t>
            </a:r>
          </a:p>
        </p:txBody>
      </p:sp>
      <p:sp>
        <p:nvSpPr>
          <p:cNvPr id="4" name="スライド番号プレースホルダー 3">
            <a:extLst>
              <a:ext uri="{FF2B5EF4-FFF2-40B4-BE49-F238E27FC236}">
                <a16:creationId xmlns:a16="http://schemas.microsoft.com/office/drawing/2014/main" id="{350A8434-10AC-F08E-4B8A-66EEB09314DE}"/>
              </a:ext>
            </a:extLst>
          </p:cNvPr>
          <p:cNvSpPr>
            <a:spLocks noGrp="1"/>
          </p:cNvSpPr>
          <p:nvPr>
            <p:ph type="sldNum" sz="quarter" idx="5"/>
          </p:nvPr>
        </p:nvSpPr>
        <p:spPr/>
        <p:txBody>
          <a:bodyPr/>
          <a:lstStyle/>
          <a:p>
            <a:fld id="{203ADBFD-3845-4B2C-B796-730EDA869090}" type="slidenum">
              <a:rPr kumimoji="1" lang="ja-JP" altLang="en-US" smtClean="0"/>
              <a:t>4</a:t>
            </a:fld>
            <a:endParaRPr kumimoji="1" lang="ja-JP" altLang="en-US"/>
          </a:p>
        </p:txBody>
      </p:sp>
    </p:spTree>
    <p:extLst>
      <p:ext uri="{BB962C8B-B14F-4D97-AF65-F5344CB8AC3E}">
        <p14:creationId xmlns:p14="http://schemas.microsoft.com/office/powerpoint/2010/main" val="2133648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38cab7e970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38cab7e970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なんでこんなことになったのか？というと・・・</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ラピダスさんとか話題ですけど、</a:t>
            </a:r>
            <a:r>
              <a:rPr kumimoji="1" lang="en-US" altLang="ja-JP" dirty="0"/>
              <a:t>OSS</a:t>
            </a:r>
            <a:r>
              <a:rPr kumimoji="1" lang="ja-JP" altLang="en-US" dirty="0"/>
              <a:t>の人間として、別のアプローチで半導体の世界を変えたい！ってことです。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ってことでやっているのが、</a:t>
            </a:r>
            <a:r>
              <a:rPr kumimoji="1" lang="en-US" altLang="ja-JP" dirty="0"/>
              <a:t>ISHI</a:t>
            </a:r>
            <a:r>
              <a:rPr kumimoji="1" lang="ja-JP" altLang="en-US" dirty="0"/>
              <a:t>会です。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11740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38cab7e970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38cab7e970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9643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a:extLst>
            <a:ext uri="{FF2B5EF4-FFF2-40B4-BE49-F238E27FC236}">
              <a16:creationId xmlns:a16="http://schemas.microsoft.com/office/drawing/2014/main" id="{C3138557-976A-68D8-358F-E1B27085A9DD}"/>
            </a:ext>
          </a:extLst>
        </p:cNvPr>
        <p:cNvGrpSpPr/>
        <p:nvPr/>
      </p:nvGrpSpPr>
      <p:grpSpPr>
        <a:xfrm>
          <a:off x="0" y="0"/>
          <a:ext cx="0" cy="0"/>
          <a:chOff x="0" y="0"/>
          <a:chExt cx="0" cy="0"/>
        </a:xfrm>
      </p:grpSpPr>
      <p:sp>
        <p:nvSpPr>
          <p:cNvPr id="221" name="Google Shape;221;g238cab7e970_0_0:notes">
            <a:extLst>
              <a:ext uri="{FF2B5EF4-FFF2-40B4-BE49-F238E27FC236}">
                <a16:creationId xmlns:a16="http://schemas.microsoft.com/office/drawing/2014/main" id="{2B1FD215-A171-9CF2-102A-52EFC28249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38cab7e970_0_0:notes">
            <a:extLst>
              <a:ext uri="{FF2B5EF4-FFF2-40B4-BE49-F238E27FC236}">
                <a16:creationId xmlns:a16="http://schemas.microsoft.com/office/drawing/2014/main" id="{9AFD2C28-985F-BA4A-AC4C-5942680D6F6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0606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今年の目標は、大きく、</a:t>
            </a:r>
            <a:r>
              <a:rPr kumimoji="1" lang="en-US" altLang="ja-JP" dirty="0"/>
              <a:t>AnalogDiscovery2</a:t>
            </a:r>
            <a:r>
              <a:rPr kumimoji="1" lang="ja-JP" altLang="en-US" dirty="0"/>
              <a:t>をチップ化しちゃいましょうという目標。</a:t>
            </a:r>
            <a:endParaRPr kumimoji="1" lang="en-US" altLang="ja-JP" dirty="0"/>
          </a:p>
          <a:p>
            <a:r>
              <a:rPr kumimoji="1" lang="ja-JP" altLang="en-US" dirty="0"/>
              <a:t>これを機能単位で、各チームが作っていく感じです。</a:t>
            </a:r>
          </a:p>
        </p:txBody>
      </p:sp>
      <p:sp>
        <p:nvSpPr>
          <p:cNvPr id="4" name="スライド番号プレースホルダー 3"/>
          <p:cNvSpPr>
            <a:spLocks noGrp="1"/>
          </p:cNvSpPr>
          <p:nvPr>
            <p:ph type="sldNum" sz="quarter" idx="5"/>
          </p:nvPr>
        </p:nvSpPr>
        <p:spPr/>
        <p:txBody>
          <a:bodyPr/>
          <a:lstStyle/>
          <a:p>
            <a:fld id="{203ADBFD-3845-4B2C-B796-730EDA869090}" type="slidenum">
              <a:rPr kumimoji="1" lang="ja-JP" altLang="en-US" smtClean="0"/>
              <a:t>16</a:t>
            </a:fld>
            <a:endParaRPr kumimoji="1" lang="ja-JP" altLang="en-US"/>
          </a:p>
        </p:txBody>
      </p:sp>
    </p:spTree>
    <p:extLst>
      <p:ext uri="{BB962C8B-B14F-4D97-AF65-F5344CB8AC3E}">
        <p14:creationId xmlns:p14="http://schemas.microsoft.com/office/powerpoint/2010/main" val="852224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03ADBFD-3845-4B2C-B796-730EDA869090}" type="slidenum">
              <a:rPr kumimoji="1" lang="ja-JP" altLang="en-US" smtClean="0"/>
              <a:t>21</a:t>
            </a:fld>
            <a:endParaRPr kumimoji="1" lang="ja-JP" altLang="en-US"/>
          </a:p>
        </p:txBody>
      </p:sp>
    </p:spTree>
    <p:extLst>
      <p:ext uri="{BB962C8B-B14F-4D97-AF65-F5344CB8AC3E}">
        <p14:creationId xmlns:p14="http://schemas.microsoft.com/office/powerpoint/2010/main" val="3717558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1324F1-0AFF-4DFE-8E05-F49435F38944}" type="slidenum">
              <a:rPr kumimoji="1" lang="ja-JP" altLang="en-US" smtClean="0"/>
              <a:t>25</a:t>
            </a:fld>
            <a:endParaRPr kumimoji="1" lang="ja-JP" altLang="en-US"/>
          </a:p>
        </p:txBody>
      </p:sp>
    </p:spTree>
    <p:extLst>
      <p:ext uri="{BB962C8B-B14F-4D97-AF65-F5344CB8AC3E}">
        <p14:creationId xmlns:p14="http://schemas.microsoft.com/office/powerpoint/2010/main" val="584653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a:extLst>
            <a:ext uri="{FF2B5EF4-FFF2-40B4-BE49-F238E27FC236}">
              <a16:creationId xmlns:a16="http://schemas.microsoft.com/office/drawing/2014/main" id="{6EB199FD-62F4-A7EC-2028-7F51AA2D1909}"/>
            </a:ext>
          </a:extLst>
        </p:cNvPr>
        <p:cNvGrpSpPr/>
        <p:nvPr/>
      </p:nvGrpSpPr>
      <p:grpSpPr>
        <a:xfrm>
          <a:off x="0" y="0"/>
          <a:ext cx="0" cy="0"/>
          <a:chOff x="0" y="0"/>
          <a:chExt cx="0" cy="0"/>
        </a:xfrm>
      </p:grpSpPr>
      <p:sp>
        <p:nvSpPr>
          <p:cNvPr id="259" name="Google Shape;259;g238cab7e970_0_397:notes">
            <a:extLst>
              <a:ext uri="{FF2B5EF4-FFF2-40B4-BE49-F238E27FC236}">
                <a16:creationId xmlns:a16="http://schemas.microsoft.com/office/drawing/2014/main" id="{32554E45-BE39-3511-6B07-2D49FDF9C0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38cab7e970_0_397:notes">
            <a:extLst>
              <a:ext uri="{FF2B5EF4-FFF2-40B4-BE49-F238E27FC236}">
                <a16:creationId xmlns:a16="http://schemas.microsoft.com/office/drawing/2014/main" id="{FAD0AD3E-5C07-9566-FE81-08BC4D6AF6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600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C93F5D-5A8F-FDB8-2312-7C365AD8B8E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3FEFC5D-E911-2492-EBF4-7C560C935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D3B3258-3956-C471-1ADB-DB8BF6962114}"/>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5" name="フッター プレースホルダー 4">
            <a:extLst>
              <a:ext uri="{FF2B5EF4-FFF2-40B4-BE49-F238E27FC236}">
                <a16:creationId xmlns:a16="http://schemas.microsoft.com/office/drawing/2014/main" id="{592FA95B-9B52-9CD7-0253-D859773DEF7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B22BE04-F456-2AE2-4548-B04DECF62EAD}"/>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4002356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257FDA-8B10-4222-3F59-DAB8A187DA5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E2089F2-3262-40ED-F06D-E1517651639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C9F5A08-024F-5D32-D108-70A8B5686917}"/>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5" name="フッター プレースホルダー 4">
            <a:extLst>
              <a:ext uri="{FF2B5EF4-FFF2-40B4-BE49-F238E27FC236}">
                <a16:creationId xmlns:a16="http://schemas.microsoft.com/office/drawing/2014/main" id="{FE90CA08-2B2E-4DB2-C52F-6891A4D299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8F03D2-F662-D11F-B767-105EA4B8D4D3}"/>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1302184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3D17F1B-6923-610E-A2F0-00E67DDF971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FEFECBA-16C2-120C-7835-BFE59680600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DC56837-B10D-939E-7AF1-0F15E10B0593}"/>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5" name="フッター プレースホルダー 4">
            <a:extLst>
              <a:ext uri="{FF2B5EF4-FFF2-40B4-BE49-F238E27FC236}">
                <a16:creationId xmlns:a16="http://schemas.microsoft.com/office/drawing/2014/main" id="{C8400E88-F4FB-BA69-F430-2AAEFF66AC6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FA45F3F-E688-8178-C24F-80B282347306}"/>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2277533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089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FAF400-16E7-E995-08C1-2C0218762E4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63EBF62-8C7A-7C59-44A8-8823C46B983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DC12D1F-438B-987B-0E13-209BF4756154}"/>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5" name="フッター プレースホルダー 4">
            <a:extLst>
              <a:ext uri="{FF2B5EF4-FFF2-40B4-BE49-F238E27FC236}">
                <a16:creationId xmlns:a16="http://schemas.microsoft.com/office/drawing/2014/main" id="{2F3850D2-C198-C3DE-5F3E-A90C2CDBAC7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CFAF48-9A80-07F4-6313-B54A98BC9D25}"/>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4213306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17D37A-2BED-2A6D-3DC1-3366B2B98CB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29E5F7D-DDFE-F9E4-DD54-378E23232F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4746527-D040-5443-0177-6E40053F588C}"/>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5" name="フッター プレースホルダー 4">
            <a:extLst>
              <a:ext uri="{FF2B5EF4-FFF2-40B4-BE49-F238E27FC236}">
                <a16:creationId xmlns:a16="http://schemas.microsoft.com/office/drawing/2014/main" id="{B0D0907D-4C21-8883-E947-6448A266239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A7463B1-60A0-C6E4-E841-3B19AA77BCFC}"/>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360314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159964-01BF-57FB-1CC0-19C0CC158ED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02D120-064F-01CF-5AFC-13C874239B1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6FE018C-6A77-5633-B8D9-D6CDFFCB4E6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BF5BCDA-9627-B7A3-BEA8-BD42F6A58C91}"/>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6" name="フッター プレースホルダー 5">
            <a:extLst>
              <a:ext uri="{FF2B5EF4-FFF2-40B4-BE49-F238E27FC236}">
                <a16:creationId xmlns:a16="http://schemas.microsoft.com/office/drawing/2014/main" id="{5E46805F-154A-1405-1304-7A49F1C3258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BD934C6-63F5-13B4-C47C-FE75C55E31A1}"/>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1714589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BF59BD-743C-1A3C-1E06-EC0400A6886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3F6E40B-496A-6A6B-A7C4-CF7C222CA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288F5C6-F0BB-14AC-664D-44F4C249F25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0F23BAD-5894-849A-FB08-DBAC3B7A72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9F7EE4B-E5D2-8485-7D50-9F7EE4A6744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1497A9B-9487-E362-2EEC-84350C3EBEFD}"/>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8" name="フッター プレースホルダー 7">
            <a:extLst>
              <a:ext uri="{FF2B5EF4-FFF2-40B4-BE49-F238E27FC236}">
                <a16:creationId xmlns:a16="http://schemas.microsoft.com/office/drawing/2014/main" id="{14F98089-AE1C-4D0B-918A-D2F72444B5A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73869A7-0F05-037D-5575-90FA09918836}"/>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253603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C266B5-A3FD-2F5B-DA35-F62463E85DC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EE9F867-0389-BABB-FF08-49CC450DDF6B}"/>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4" name="フッター プレースホルダー 3">
            <a:extLst>
              <a:ext uri="{FF2B5EF4-FFF2-40B4-BE49-F238E27FC236}">
                <a16:creationId xmlns:a16="http://schemas.microsoft.com/office/drawing/2014/main" id="{17FC3487-4C5B-B907-947A-8EA8C83BF34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4439496-1F32-61E8-C39A-D45B85527BD3}"/>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2346469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C9428BF-1252-6C67-319E-E065E4855A90}"/>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3" name="フッター プレースホルダー 2">
            <a:extLst>
              <a:ext uri="{FF2B5EF4-FFF2-40B4-BE49-F238E27FC236}">
                <a16:creationId xmlns:a16="http://schemas.microsoft.com/office/drawing/2014/main" id="{024461D5-0D80-437B-3694-DDF8E1840C7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6209D58-D1D3-B05C-8F82-6643571C4A72}"/>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185308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C296BB-62CA-F9BF-D33A-BE523E2C4C6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CC2CE8F-D3F1-84FD-7F58-3624D6960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1141728-00DD-F741-C725-5EA5889643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5BAC48E-17F5-862E-6C47-9E90C5EF907C}"/>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6" name="フッター プレースホルダー 5">
            <a:extLst>
              <a:ext uri="{FF2B5EF4-FFF2-40B4-BE49-F238E27FC236}">
                <a16:creationId xmlns:a16="http://schemas.microsoft.com/office/drawing/2014/main" id="{7A234C07-7608-48DC-D31A-4921EB41643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E1BA1F6-CAD1-C8B3-4F85-773F4B3F0DD7}"/>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277615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22E443-800B-9B00-582A-E7716B7A3AD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E6FBA55-244A-22B9-9FBA-3B26EF3466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5C9A178-486E-7B9E-98DC-B4F57D3E5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FA21B99-B569-1EAF-B3BC-22A8D0A0201C}"/>
              </a:ext>
            </a:extLst>
          </p:cNvPr>
          <p:cNvSpPr>
            <a:spLocks noGrp="1"/>
          </p:cNvSpPr>
          <p:nvPr>
            <p:ph type="dt" sz="half" idx="10"/>
          </p:nvPr>
        </p:nvSpPr>
        <p:spPr/>
        <p:txBody>
          <a:bodyPr/>
          <a:lstStyle/>
          <a:p>
            <a:fld id="{6038B33F-4E30-40CF-8982-DA02651F1878}" type="datetimeFigureOut">
              <a:rPr kumimoji="1" lang="ja-JP" altLang="en-US" smtClean="0"/>
              <a:t>2024/12/28</a:t>
            </a:fld>
            <a:endParaRPr kumimoji="1" lang="ja-JP" altLang="en-US"/>
          </a:p>
        </p:txBody>
      </p:sp>
      <p:sp>
        <p:nvSpPr>
          <p:cNvPr id="6" name="フッター プレースホルダー 5">
            <a:extLst>
              <a:ext uri="{FF2B5EF4-FFF2-40B4-BE49-F238E27FC236}">
                <a16:creationId xmlns:a16="http://schemas.microsoft.com/office/drawing/2014/main" id="{50B9A3BF-6B40-E5BD-F983-7CE74330486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CAE6CFA-6006-3095-1000-7B85E874950F}"/>
              </a:ext>
            </a:extLst>
          </p:cNvPr>
          <p:cNvSpPr>
            <a:spLocks noGrp="1"/>
          </p:cNvSpPr>
          <p:nvPr>
            <p:ph type="sldNum" sz="quarter" idx="12"/>
          </p:nvPr>
        </p:nvSpPr>
        <p:spPr/>
        <p:txBody>
          <a:body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1834096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E3104D9-8B30-271E-216D-1EE578F41C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D8251DA-8D21-09F0-F57E-00A5B3B6FC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D3B0B8C-32D5-5533-6AE7-6AD1BFE32D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38B33F-4E30-40CF-8982-DA02651F1878}" type="datetimeFigureOut">
              <a:rPr kumimoji="1" lang="ja-JP" altLang="en-US" smtClean="0"/>
              <a:t>2024/12/28</a:t>
            </a:fld>
            <a:endParaRPr kumimoji="1" lang="ja-JP" altLang="en-US"/>
          </a:p>
        </p:txBody>
      </p:sp>
      <p:sp>
        <p:nvSpPr>
          <p:cNvPr id="5" name="フッター プレースホルダー 4">
            <a:extLst>
              <a:ext uri="{FF2B5EF4-FFF2-40B4-BE49-F238E27FC236}">
                <a16:creationId xmlns:a16="http://schemas.microsoft.com/office/drawing/2014/main" id="{21D8CDA1-39F0-D06D-1F0F-CAAFD6D2DA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ABBBAB3-0A47-3C1D-2A1A-5A34411061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41D653-1AB0-450A-82AC-266BF7C6548E}" type="slidenum">
              <a:rPr kumimoji="1" lang="ja-JP" altLang="en-US" smtClean="0"/>
              <a:t>‹#›</a:t>
            </a:fld>
            <a:endParaRPr kumimoji="1" lang="ja-JP" altLang="en-US"/>
          </a:p>
        </p:txBody>
      </p:sp>
    </p:spTree>
    <p:extLst>
      <p:ext uri="{BB962C8B-B14F-4D97-AF65-F5344CB8AC3E}">
        <p14:creationId xmlns:p14="http://schemas.microsoft.com/office/powerpoint/2010/main" val="887606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shi-kai.org/"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hyperlink" Target="https://github.com/ishi-kai/ISHI-KAI_Multiple_Projects_OpenMPW_TR10-1" TargetMode="External"/><Relationship Id="rId3" Type="http://schemas.openxmlformats.org/officeDocument/2006/relationships/hyperlink" Target="https://github.com/ishi-kai/ISHI-KAI_Multiple_Projects_OpenGFMPW-1/" TargetMode="External"/><Relationship Id="rId7" Type="http://schemas.openxmlformats.org/officeDocument/2006/relationships/hyperlink" Target="https://github.com/ishi-kai/ISHI-KAI_Multiple_Projects_OpenMPW_TR10-" TargetMode="External"/><Relationship Id="rId12"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github.com/ishi-kai/ISHI-KAI_Multiple_Projects_OpenMPW_PTC06-1" TargetMode="External"/><Relationship Id="rId11" Type="http://schemas.openxmlformats.org/officeDocument/2006/relationships/image" Target="../media/image31.jpeg"/><Relationship Id="rId5" Type="http://schemas.openxmlformats.org/officeDocument/2006/relationships/hyperlink" Target="https://github.com/atuchiya/DC23-LTC2/tree/japan-test/TOP" TargetMode="External"/><Relationship Id="rId10" Type="http://schemas.openxmlformats.org/officeDocument/2006/relationships/image" Target="../media/image30.png"/><Relationship Id="rId4" Type="http://schemas.openxmlformats.org/officeDocument/2006/relationships/hyperlink" Target="https://github.com/ishi-kai/Chipathon2023_ADC/tree/main/submit_version" TargetMode="External"/><Relationship Id="rId9" Type="http://schemas.openxmlformats.org/officeDocument/2006/relationships/hyperlink" Target="https://github.com/ishi-kai/ISHI-KAI_Multiple_Projects_OpenMPW_MF20-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github.com/ishi-kai/OpenRule1umPDK_setupED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emf"/></Relationships>
</file>

<file path=ppt/slides/_rels/slide26.xml.rels><?xml version="1.0" encoding="UTF-8" standalone="yes"?>
<Relationships xmlns="http://schemas.openxmlformats.org/package/2006/relationships"><Relationship Id="rId3" Type="http://schemas.openxmlformats.org/officeDocument/2006/relationships/hyperlink" Target="https://ishi-kai.org/" TargetMode="External"/><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ishikai.connpass.com/" TargetMode="External"/><Relationship Id="rId4" Type="http://schemas.openxmlformats.org/officeDocument/2006/relationships/hyperlink" Target="https://discord.gg/RwAWF5mZSR"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ishi-kai.org/" TargetMode="External"/><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ishikai.connpass.com/" TargetMode="External"/><Relationship Id="rId4" Type="http://schemas.openxmlformats.org/officeDocument/2006/relationships/hyperlink" Target="https://discord.gg/RwAWF5mZSR"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5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2 進数の数字が表示された CPU と青写真">
            <a:extLst>
              <a:ext uri="{FF2B5EF4-FFF2-40B4-BE49-F238E27FC236}">
                <a16:creationId xmlns:a16="http://schemas.microsoft.com/office/drawing/2014/main" id="{273EEEF4-5448-6621-ACCF-9FC5FC7106A0}"/>
              </a:ext>
            </a:extLst>
          </p:cNvPr>
          <p:cNvPicPr>
            <a:picLocks noChangeAspect="1"/>
          </p:cNvPicPr>
          <p:nvPr/>
        </p:nvPicPr>
        <p:blipFill rotWithShape="1">
          <a:blip r:embed="rId2">
            <a:alphaModFix amt="50000"/>
          </a:blip>
          <a:srcRect l="25"/>
          <a:stretch/>
        </p:blipFill>
        <p:spPr>
          <a:xfrm>
            <a:off x="20" y="10"/>
            <a:ext cx="12188930" cy="6857990"/>
          </a:xfrm>
          <a:prstGeom prst="rect">
            <a:avLst/>
          </a:prstGeom>
        </p:spPr>
      </p:pic>
      <p:sp>
        <p:nvSpPr>
          <p:cNvPr id="2" name="タイトル 1">
            <a:extLst>
              <a:ext uri="{FF2B5EF4-FFF2-40B4-BE49-F238E27FC236}">
                <a16:creationId xmlns:a16="http://schemas.microsoft.com/office/drawing/2014/main" id="{F985B9EF-5891-44BD-296C-D3F4FB4314FA}"/>
              </a:ext>
            </a:extLst>
          </p:cNvPr>
          <p:cNvSpPr>
            <a:spLocks noGrp="1"/>
          </p:cNvSpPr>
          <p:nvPr>
            <p:ph type="ctrTitle"/>
          </p:nvPr>
        </p:nvSpPr>
        <p:spPr>
          <a:xfrm>
            <a:off x="424071" y="1810160"/>
            <a:ext cx="11442583" cy="2489952"/>
          </a:xfrm>
        </p:spPr>
        <p:txBody>
          <a:bodyPr>
            <a:noAutofit/>
          </a:bodyPr>
          <a:lstStyle/>
          <a:p>
            <a:r>
              <a:rPr kumimoji="1" lang="en-US" altLang="ja-JP" sz="9600" dirty="0">
                <a:solidFill>
                  <a:schemeClr val="bg1"/>
                </a:solidFill>
              </a:rPr>
              <a:t>Introduction </a:t>
            </a:r>
            <a:br>
              <a:rPr kumimoji="1" lang="en-US" altLang="ja-JP" sz="9600" dirty="0">
                <a:solidFill>
                  <a:schemeClr val="bg1"/>
                </a:solidFill>
              </a:rPr>
            </a:br>
            <a:r>
              <a:rPr kumimoji="1" lang="en-US" altLang="ja-JP" sz="9600" dirty="0">
                <a:solidFill>
                  <a:schemeClr val="bg1"/>
                </a:solidFill>
              </a:rPr>
              <a:t>to </a:t>
            </a:r>
            <a:br>
              <a:rPr kumimoji="1" lang="en-US" altLang="ja-JP" sz="9600" dirty="0">
                <a:solidFill>
                  <a:schemeClr val="bg1"/>
                </a:solidFill>
              </a:rPr>
            </a:br>
            <a:r>
              <a:rPr kumimoji="1" lang="en-US" altLang="ja-JP" sz="9600" dirty="0">
                <a:solidFill>
                  <a:schemeClr val="bg1"/>
                </a:solidFill>
              </a:rPr>
              <a:t>the ISHI-KAI</a:t>
            </a:r>
            <a:endParaRPr kumimoji="1" lang="ja-JP" altLang="en-US" sz="16600" dirty="0">
              <a:solidFill>
                <a:schemeClr val="bg1"/>
              </a:solidFill>
            </a:endParaRPr>
          </a:p>
        </p:txBody>
      </p:sp>
      <p:sp>
        <p:nvSpPr>
          <p:cNvPr id="3" name="字幕 2">
            <a:extLst>
              <a:ext uri="{FF2B5EF4-FFF2-40B4-BE49-F238E27FC236}">
                <a16:creationId xmlns:a16="http://schemas.microsoft.com/office/drawing/2014/main" id="{65EA143C-6BCF-C6CB-42E7-691F52B0855A}"/>
              </a:ext>
            </a:extLst>
          </p:cNvPr>
          <p:cNvSpPr>
            <a:spLocks noGrp="1"/>
          </p:cNvSpPr>
          <p:nvPr>
            <p:ph type="subTitle" idx="1"/>
          </p:nvPr>
        </p:nvSpPr>
        <p:spPr>
          <a:xfrm>
            <a:off x="1527048" y="4599432"/>
            <a:ext cx="9144000" cy="1959248"/>
          </a:xfrm>
        </p:spPr>
        <p:txBody>
          <a:bodyPr>
            <a:normAutofit/>
          </a:bodyPr>
          <a:lstStyle/>
          <a:p>
            <a:r>
              <a:rPr lang="en-US" altLang="zh-TW" dirty="0">
                <a:solidFill>
                  <a:schemeClr val="bg1"/>
                </a:solidFill>
              </a:rPr>
              <a:t>ISHI-KAI</a:t>
            </a:r>
          </a:p>
          <a:p>
            <a:r>
              <a:rPr lang="en-US" altLang="zh-TW" dirty="0">
                <a:solidFill>
                  <a:schemeClr val="bg1"/>
                </a:solidFill>
                <a:hlinkClick r:id="rId3"/>
              </a:rPr>
              <a:t>https://ishi-kai.org/</a:t>
            </a:r>
            <a:endParaRPr lang="en-US" altLang="zh-TW" dirty="0">
              <a:solidFill>
                <a:schemeClr val="bg1"/>
              </a:solidFill>
            </a:endParaRPr>
          </a:p>
          <a:p>
            <a:r>
              <a:rPr lang="en-US" altLang="zh-TW" dirty="0">
                <a:solidFill>
                  <a:schemeClr val="bg1"/>
                </a:solidFill>
              </a:rPr>
              <a:t>Mail: </a:t>
            </a:r>
            <a:r>
              <a:rPr lang="en-US" altLang="zh-TW" dirty="0" err="1">
                <a:solidFill>
                  <a:schemeClr val="bg1"/>
                </a:solidFill>
              </a:rPr>
              <a:t>info@ishi-kai.org</a:t>
            </a:r>
            <a:endParaRPr lang="en-US" altLang="zh-TW" dirty="0">
              <a:solidFill>
                <a:schemeClr val="bg1"/>
              </a:solidFill>
            </a:endParaRPr>
          </a:p>
        </p:txBody>
      </p:sp>
      <p:sp>
        <p:nvSpPr>
          <p:cNvPr id="6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7667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descr="レストランのブースに座っている人たち&#10;&#10;中程度の精度で自動的に生成された説明">
            <a:extLst>
              <a:ext uri="{FF2B5EF4-FFF2-40B4-BE49-F238E27FC236}">
                <a16:creationId xmlns:a16="http://schemas.microsoft.com/office/drawing/2014/main" id="{56BA176A-FBB2-7999-C493-BDCAACBFC87D}"/>
              </a:ext>
            </a:extLst>
          </p:cNvPr>
          <p:cNvPicPr>
            <a:picLocks noChangeAspect="1"/>
          </p:cNvPicPr>
          <p:nvPr/>
        </p:nvPicPr>
        <p:blipFill>
          <a:blip r:embed="rId2" cstate="print">
            <a:extLst>
              <a:ext uri="{28A0092B-C50C-407E-A947-70E740481C1C}">
                <a14:useLocalDpi xmlns:a14="http://schemas.microsoft.com/office/drawing/2010/main" val="0"/>
              </a:ext>
            </a:extLst>
          </a:blip>
          <a:srcRect t="11291" r="-1" b="20859"/>
          <a:stretch/>
        </p:blipFill>
        <p:spPr>
          <a:xfrm>
            <a:off x="-1" y="10"/>
            <a:ext cx="12228129" cy="4666928"/>
          </a:xfrm>
          <a:prstGeom prst="rect">
            <a:avLst/>
          </a:prstGeom>
        </p:spPr>
      </p:pic>
      <p:grpSp>
        <p:nvGrpSpPr>
          <p:cNvPr id="11" name="Group 10">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2" name="Freeform: Shape 11">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5" name="Freeform: Shape 14">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タイトル 1">
            <a:extLst>
              <a:ext uri="{FF2B5EF4-FFF2-40B4-BE49-F238E27FC236}">
                <a16:creationId xmlns:a16="http://schemas.microsoft.com/office/drawing/2014/main" id="{5ED2A5E9-91F1-968C-38A3-DA9D0A952449}"/>
              </a:ext>
            </a:extLst>
          </p:cNvPr>
          <p:cNvSpPr>
            <a:spLocks noGrp="1"/>
          </p:cNvSpPr>
          <p:nvPr>
            <p:ph type="title"/>
          </p:nvPr>
        </p:nvSpPr>
        <p:spPr>
          <a:xfrm>
            <a:off x="804672" y="4551037"/>
            <a:ext cx="5021782" cy="1509931"/>
          </a:xfrm>
        </p:spPr>
        <p:txBody>
          <a:bodyPr>
            <a:normAutofit/>
          </a:bodyPr>
          <a:lstStyle/>
          <a:p>
            <a:r>
              <a:rPr kumimoji="1" lang="en-US" altLang="ja-JP" sz="3600" dirty="0">
                <a:solidFill>
                  <a:schemeClr val="tx2"/>
                </a:solidFill>
              </a:rPr>
              <a:t>First Event</a:t>
            </a:r>
            <a:endParaRPr kumimoji="1" lang="ja-JP" altLang="en-US" sz="3600" dirty="0">
              <a:solidFill>
                <a:schemeClr val="tx2"/>
              </a:solidFill>
            </a:endParaRPr>
          </a:p>
        </p:txBody>
      </p:sp>
      <p:sp>
        <p:nvSpPr>
          <p:cNvPr id="3" name="コンテンツ プレースホルダー 2">
            <a:extLst>
              <a:ext uri="{FF2B5EF4-FFF2-40B4-BE49-F238E27FC236}">
                <a16:creationId xmlns:a16="http://schemas.microsoft.com/office/drawing/2014/main" id="{A95BE33F-6379-9AFF-6D10-6077D1E6697D}"/>
              </a:ext>
            </a:extLst>
          </p:cNvPr>
          <p:cNvSpPr>
            <a:spLocks noGrp="1"/>
          </p:cNvSpPr>
          <p:nvPr>
            <p:ph idx="1"/>
          </p:nvPr>
        </p:nvSpPr>
        <p:spPr>
          <a:xfrm>
            <a:off x="5080519" y="4551037"/>
            <a:ext cx="5542383" cy="2027045"/>
          </a:xfrm>
        </p:spPr>
        <p:txBody>
          <a:bodyPr anchor="ctr">
            <a:normAutofit/>
          </a:bodyPr>
          <a:lstStyle/>
          <a:p>
            <a:pPr indent="114300"/>
            <a:r>
              <a:rPr lang="en-US" altLang="ja-JP" sz="2400" kern="100" dirty="0">
                <a:solidFill>
                  <a:schemeClr val="tx2"/>
                </a:solidFill>
                <a:effectLst/>
                <a:latin typeface="Times New Roman" panose="02020603050405020304" pitchFamily="18" charset="0"/>
                <a:ea typeface="ＭＳ 明朝" panose="02020609040205080304" pitchFamily="17" charset="-128"/>
              </a:rPr>
              <a:t>ISHI-KAI was established with the First Hands-On Seminar held on May 7, 2023.</a:t>
            </a:r>
          </a:p>
          <a:p>
            <a:pPr lvl="1"/>
            <a:r>
              <a:rPr kumimoji="1" lang="en-US" altLang="ja-JP" sz="1800" dirty="0">
                <a:solidFill>
                  <a:schemeClr val="tx2"/>
                </a:solidFill>
              </a:rPr>
              <a:t>13 members</a:t>
            </a:r>
          </a:p>
        </p:txBody>
      </p:sp>
    </p:spTree>
    <p:extLst>
      <p:ext uri="{BB962C8B-B14F-4D97-AF65-F5344CB8AC3E}">
        <p14:creationId xmlns:p14="http://schemas.microsoft.com/office/powerpoint/2010/main" val="3054844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620FDFD2-19AF-4124-A49A-BAC0929B1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3CE26A83-784A-6F9F-7E41-79DFE7DDEBAF}"/>
              </a:ext>
            </a:extLst>
          </p:cNvPr>
          <p:cNvSpPr>
            <a:spLocks noGrp="1"/>
          </p:cNvSpPr>
          <p:nvPr>
            <p:ph type="title"/>
          </p:nvPr>
        </p:nvSpPr>
        <p:spPr>
          <a:xfrm>
            <a:off x="6981825" y="1641752"/>
            <a:ext cx="4391024" cy="1323439"/>
          </a:xfrm>
        </p:spPr>
        <p:txBody>
          <a:bodyPr anchor="t">
            <a:normAutofit/>
          </a:bodyPr>
          <a:lstStyle/>
          <a:p>
            <a:r>
              <a:rPr kumimoji="1" lang="en-US" altLang="ja-JP" sz="4000" dirty="0">
                <a:solidFill>
                  <a:schemeClr val="bg1"/>
                </a:solidFill>
              </a:rPr>
              <a:t>Regular Events</a:t>
            </a:r>
            <a:endParaRPr kumimoji="1" lang="ja-JP" altLang="en-US" sz="4000" dirty="0">
              <a:solidFill>
                <a:schemeClr val="bg1"/>
              </a:solidFill>
            </a:endParaRPr>
          </a:p>
        </p:txBody>
      </p:sp>
      <p:pic>
        <p:nvPicPr>
          <p:cNvPr id="4" name="図 3" descr="レストランで椅子に集う人々&#10;&#10;中程度の精度で自動的に生成された説明">
            <a:extLst>
              <a:ext uri="{FF2B5EF4-FFF2-40B4-BE49-F238E27FC236}">
                <a16:creationId xmlns:a16="http://schemas.microsoft.com/office/drawing/2014/main" id="{B41F789A-1601-CC89-7B89-549FDE829583}"/>
              </a:ext>
            </a:extLst>
          </p:cNvPr>
          <p:cNvPicPr>
            <a:picLocks noChangeAspect="1"/>
          </p:cNvPicPr>
          <p:nvPr/>
        </p:nvPicPr>
        <p:blipFill>
          <a:blip r:embed="rId2" cstate="print">
            <a:extLst>
              <a:ext uri="{28A0092B-C50C-407E-A947-70E740481C1C}">
                <a14:useLocalDpi xmlns:a14="http://schemas.microsoft.com/office/drawing/2010/main" val="0"/>
              </a:ext>
            </a:extLst>
          </a:blip>
          <a:srcRect t="2656" r="1" b="1"/>
          <a:stretch/>
        </p:blipFill>
        <p:spPr>
          <a:xfrm>
            <a:off x="20" y="1"/>
            <a:ext cx="6088360" cy="3333749"/>
          </a:xfrm>
          <a:custGeom>
            <a:avLst/>
            <a:gdLst/>
            <a:ahLst/>
            <a:cxnLst/>
            <a:rect l="l" t="t" r="r" b="b"/>
            <a:pathLst>
              <a:path w="6088380" h="3333749">
                <a:moveTo>
                  <a:pt x="0" y="0"/>
                </a:moveTo>
                <a:lnTo>
                  <a:pt x="6088380" y="0"/>
                </a:lnTo>
                <a:lnTo>
                  <a:pt x="6088380" y="2202180"/>
                </a:lnTo>
                <a:lnTo>
                  <a:pt x="5913795" y="3333749"/>
                </a:lnTo>
                <a:lnTo>
                  <a:pt x="0" y="3333749"/>
                </a:lnTo>
                <a:close/>
              </a:path>
            </a:pathLst>
          </a:custGeom>
        </p:spPr>
      </p:pic>
      <p:pic>
        <p:nvPicPr>
          <p:cNvPr id="5" name="図 4" descr="アプリケーション, テーブル&#10;&#10;中程度の精度で自動的に生成された説明">
            <a:extLst>
              <a:ext uri="{FF2B5EF4-FFF2-40B4-BE49-F238E27FC236}">
                <a16:creationId xmlns:a16="http://schemas.microsoft.com/office/drawing/2014/main" id="{99C91FF2-C2EF-03EA-B8C0-C45260D5C1A7}"/>
              </a:ext>
            </a:extLst>
          </p:cNvPr>
          <p:cNvPicPr>
            <a:picLocks noChangeAspect="1"/>
          </p:cNvPicPr>
          <p:nvPr/>
        </p:nvPicPr>
        <p:blipFill rotWithShape="1">
          <a:blip r:embed="rId3"/>
          <a:srcRect t="19537" r="1" b="35700"/>
          <a:stretch/>
        </p:blipFill>
        <p:spPr bwMode="auto">
          <a:xfrm>
            <a:off x="20" y="3524252"/>
            <a:ext cx="6088360" cy="3333748"/>
          </a:xfrm>
          <a:custGeom>
            <a:avLst/>
            <a:gdLst/>
            <a:ahLst/>
            <a:cxnLst/>
            <a:rect l="l" t="t" r="r" b="b"/>
            <a:pathLst>
              <a:path w="6088380" h="3333748">
                <a:moveTo>
                  <a:pt x="0" y="0"/>
                </a:moveTo>
                <a:lnTo>
                  <a:pt x="5884403" y="0"/>
                </a:lnTo>
                <a:lnTo>
                  <a:pt x="5882640" y="11428"/>
                </a:lnTo>
                <a:lnTo>
                  <a:pt x="5562600" y="1931668"/>
                </a:lnTo>
                <a:lnTo>
                  <a:pt x="6088380" y="3333748"/>
                </a:lnTo>
                <a:lnTo>
                  <a:pt x="0" y="3333748"/>
                </a:lnTo>
                <a:close/>
              </a:path>
            </a:pathLst>
          </a:custGeom>
          <a:extLst>
            <a:ext uri="{53640926-AAD7-44D8-BBD7-CCE9431645EC}">
              <a14:shadowObscured xmlns:a14="http://schemas.microsoft.com/office/drawing/2010/main"/>
            </a:ext>
          </a:extLst>
        </p:spPr>
      </p:pic>
      <p:grpSp>
        <p:nvGrpSpPr>
          <p:cNvPr id="17" name="Group 11">
            <a:extLst>
              <a:ext uri="{FF2B5EF4-FFF2-40B4-BE49-F238E27FC236}">
                <a16:creationId xmlns:a16="http://schemas.microsoft.com/office/drawing/2014/main" id="{7F6F6FC6-9A5F-4E14-8105-15D94914A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70" y="544"/>
            <a:ext cx="874716" cy="6857455"/>
            <a:chOff x="5395370" y="544"/>
            <a:chExt cx="874716" cy="6857455"/>
          </a:xfrm>
        </p:grpSpPr>
        <p:sp>
          <p:nvSpPr>
            <p:cNvPr id="13" name="Freeform: Shape 12">
              <a:extLst>
                <a:ext uri="{FF2B5EF4-FFF2-40B4-BE49-F238E27FC236}">
                  <a16:creationId xmlns:a16="http://schemas.microsoft.com/office/drawing/2014/main" id="{2DCFA6DA-C89C-4BD9-A659-4E35D789B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3">
              <a:extLst>
                <a:ext uri="{FF2B5EF4-FFF2-40B4-BE49-F238E27FC236}">
                  <a16:creationId xmlns:a16="http://schemas.microsoft.com/office/drawing/2014/main" id="{868AC5BD-C02C-4D96-813D-3C9ABB388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コンテンツ プレースホルダー 2">
            <a:extLst>
              <a:ext uri="{FF2B5EF4-FFF2-40B4-BE49-F238E27FC236}">
                <a16:creationId xmlns:a16="http://schemas.microsoft.com/office/drawing/2014/main" id="{8A24B6BF-0201-ACDF-FC20-DC8AA0858FE9}"/>
              </a:ext>
            </a:extLst>
          </p:cNvPr>
          <p:cNvSpPr>
            <a:spLocks noGrp="1"/>
          </p:cNvSpPr>
          <p:nvPr>
            <p:ph idx="1"/>
          </p:nvPr>
        </p:nvSpPr>
        <p:spPr>
          <a:xfrm>
            <a:off x="6981826" y="3146400"/>
            <a:ext cx="4391024" cy="2682000"/>
          </a:xfrm>
        </p:spPr>
        <p:txBody>
          <a:bodyPr>
            <a:normAutofit/>
          </a:bodyPr>
          <a:lstStyle/>
          <a:p>
            <a:r>
              <a:rPr lang="en-US" altLang="ja-JP" sz="2200" kern="100" dirty="0">
                <a:solidFill>
                  <a:schemeClr val="bg1">
                    <a:alpha val="80000"/>
                  </a:schemeClr>
                </a:solidFill>
                <a:effectLst/>
                <a:latin typeface="Times New Roman" panose="02020603050405020304" pitchFamily="18" charset="0"/>
                <a:ea typeface="ＭＳ 明朝" panose="02020609040205080304" pitchFamily="17" charset="-128"/>
              </a:rPr>
              <a:t>One of the activities for external</a:t>
            </a:r>
          </a:p>
          <a:p>
            <a:r>
              <a:rPr lang="en-US" altLang="ja-JP" sz="2200" kern="100" dirty="0">
                <a:solidFill>
                  <a:schemeClr val="bg1">
                    <a:alpha val="80000"/>
                  </a:schemeClr>
                </a:solidFill>
                <a:effectLst/>
                <a:latin typeface="Times New Roman" panose="02020603050405020304" pitchFamily="18" charset="0"/>
                <a:ea typeface="ＭＳ 明朝" panose="02020609040205080304" pitchFamily="17" charset="-128"/>
              </a:rPr>
              <a:t>Once or twice a month, we hold study sessions and hands-on seminars for beginners by inviting guest lecturers on the theme.</a:t>
            </a:r>
          </a:p>
          <a:p>
            <a:endParaRPr kumimoji="1" lang="ja-JP" altLang="en-US" sz="2200" dirty="0">
              <a:solidFill>
                <a:schemeClr val="bg1">
                  <a:alpha val="80000"/>
                </a:schemeClr>
              </a:solidFill>
            </a:endParaRPr>
          </a:p>
        </p:txBody>
      </p:sp>
    </p:spTree>
    <p:extLst>
      <p:ext uri="{BB962C8B-B14F-4D97-AF65-F5344CB8AC3E}">
        <p14:creationId xmlns:p14="http://schemas.microsoft.com/office/powerpoint/2010/main" val="2368044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descr="屋内, テーブル, キッチン, 男 が含まれている画像&#10;&#10;自動的に生成された説明">
            <a:extLst>
              <a:ext uri="{FF2B5EF4-FFF2-40B4-BE49-F238E27FC236}">
                <a16:creationId xmlns:a16="http://schemas.microsoft.com/office/drawing/2014/main" id="{FEB27D92-C764-2776-A3A9-6E75B5540A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タイトル 1">
            <a:extLst>
              <a:ext uri="{FF2B5EF4-FFF2-40B4-BE49-F238E27FC236}">
                <a16:creationId xmlns:a16="http://schemas.microsoft.com/office/drawing/2014/main" id="{94000305-ED65-8A70-9453-FE0DCF4A3B9C}"/>
              </a:ext>
            </a:extLst>
          </p:cNvPr>
          <p:cNvSpPr>
            <a:spLocks noGrp="1"/>
          </p:cNvSpPr>
          <p:nvPr>
            <p:ph type="title"/>
          </p:nvPr>
        </p:nvSpPr>
        <p:spPr>
          <a:xfrm>
            <a:off x="5801708" y="3159719"/>
            <a:ext cx="5828899" cy="1336081"/>
          </a:xfrm>
        </p:spPr>
        <p:txBody>
          <a:bodyPr anchor="b">
            <a:normAutofit/>
          </a:bodyPr>
          <a:lstStyle/>
          <a:p>
            <a:r>
              <a:rPr lang="en-US" altLang="ja-JP" dirty="0"/>
              <a:t>E</a:t>
            </a:r>
            <a:r>
              <a:rPr kumimoji="1" lang="en-US" altLang="ja-JP" dirty="0"/>
              <a:t>xhibition: Maker Faire</a:t>
            </a:r>
            <a:endParaRPr kumimoji="1" lang="ja-JP" altLang="en-US" dirty="0"/>
          </a:p>
        </p:txBody>
      </p:sp>
      <p:sp>
        <p:nvSpPr>
          <p:cNvPr id="3" name="コンテンツ プレースホルダー 2">
            <a:extLst>
              <a:ext uri="{FF2B5EF4-FFF2-40B4-BE49-F238E27FC236}">
                <a16:creationId xmlns:a16="http://schemas.microsoft.com/office/drawing/2014/main" id="{7D478217-C4BD-3C5D-102C-39DD71C6EE52}"/>
              </a:ext>
            </a:extLst>
          </p:cNvPr>
          <p:cNvSpPr>
            <a:spLocks noGrp="1"/>
          </p:cNvSpPr>
          <p:nvPr>
            <p:ph idx="1"/>
          </p:nvPr>
        </p:nvSpPr>
        <p:spPr>
          <a:xfrm>
            <a:off x="5801709" y="4572000"/>
            <a:ext cx="6183462" cy="2178698"/>
          </a:xfrm>
        </p:spPr>
        <p:txBody>
          <a:bodyPr>
            <a:normAutofit/>
          </a:bodyPr>
          <a:lstStyle/>
          <a:p>
            <a:r>
              <a:rPr lang="nb-NO" altLang="ja-JP" sz="3200" kern="100" dirty="0">
                <a:effectLst/>
                <a:latin typeface="Times New Roman" panose="02020603050405020304" pitchFamily="18" charset="0"/>
                <a:ea typeface="ＭＳ 明朝" panose="02020609040205080304" pitchFamily="17" charset="-128"/>
              </a:rPr>
              <a:t>Exhibit at Maker Faire Tokyo 2023</a:t>
            </a:r>
          </a:p>
        </p:txBody>
      </p:sp>
      <p:pic>
        <p:nvPicPr>
          <p:cNvPr id="5" name="図 4">
            <a:extLst>
              <a:ext uri="{FF2B5EF4-FFF2-40B4-BE49-F238E27FC236}">
                <a16:creationId xmlns:a16="http://schemas.microsoft.com/office/drawing/2014/main" id="{570CFEBD-C256-2FF6-EEDF-49541E9941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94" b="10631"/>
          <a:stretch/>
        </p:blipFill>
        <p:spPr bwMode="auto">
          <a:xfrm>
            <a:off x="-57721" y="0"/>
            <a:ext cx="4669722" cy="286544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998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E6CFD5-509D-42EE-82A6-1E376C365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図 4" descr="屋内, 男, テーブル, 座る が含まれている画像&#10;&#10;自動的に生成された説明">
            <a:extLst>
              <a:ext uri="{FF2B5EF4-FFF2-40B4-BE49-F238E27FC236}">
                <a16:creationId xmlns:a16="http://schemas.microsoft.com/office/drawing/2014/main" id="{D084A848-C2FA-A440-AAA8-7ABB39EBC5EC}"/>
              </a:ext>
            </a:extLst>
          </p:cNvPr>
          <p:cNvPicPr>
            <a:picLocks noChangeAspect="1"/>
          </p:cNvPicPr>
          <p:nvPr/>
        </p:nvPicPr>
        <p:blipFill>
          <a:blip r:embed="rId2" cstate="print">
            <a:extLst>
              <a:ext uri="{28A0092B-C50C-407E-A947-70E740481C1C}">
                <a14:useLocalDpi xmlns:a14="http://schemas.microsoft.com/office/drawing/2010/main" val="0"/>
              </a:ext>
            </a:extLst>
          </a:blip>
          <a:srcRect t="36664" r="-2" b="-2"/>
          <a:stretch/>
        </p:blipFill>
        <p:spPr>
          <a:xfrm>
            <a:off x="20" y="-1"/>
            <a:ext cx="6712150" cy="2391331"/>
          </a:xfrm>
          <a:prstGeom prst="rect">
            <a:avLst/>
          </a:prstGeom>
        </p:spPr>
      </p:pic>
      <p:pic>
        <p:nvPicPr>
          <p:cNvPr id="4" name="図 3" descr="屋内, 部屋, テーブル, 暮らし が含まれている画像&#10;&#10;自動的に生成された説明">
            <a:extLst>
              <a:ext uri="{FF2B5EF4-FFF2-40B4-BE49-F238E27FC236}">
                <a16:creationId xmlns:a16="http://schemas.microsoft.com/office/drawing/2014/main" id="{EF93321A-AE5A-08C8-196A-BC574000DD38}"/>
              </a:ext>
            </a:extLst>
          </p:cNvPr>
          <p:cNvPicPr>
            <a:picLocks noChangeAspect="1"/>
          </p:cNvPicPr>
          <p:nvPr/>
        </p:nvPicPr>
        <p:blipFill>
          <a:blip r:embed="rId3" cstate="print">
            <a:extLst>
              <a:ext uri="{28A0092B-C50C-407E-A947-70E740481C1C}">
                <a14:useLocalDpi xmlns:a14="http://schemas.microsoft.com/office/drawing/2010/main" val="0"/>
              </a:ext>
            </a:extLst>
          </a:blip>
          <a:srcRect l="15472" r="1" b="1"/>
          <a:stretch/>
        </p:blipFill>
        <p:spPr>
          <a:xfrm>
            <a:off x="20" y="2391337"/>
            <a:ext cx="6712150" cy="4466657"/>
          </a:xfrm>
          <a:prstGeom prst="rect">
            <a:avLst/>
          </a:prstGeom>
        </p:spPr>
      </p:pic>
      <p:sp>
        <p:nvSpPr>
          <p:cNvPr id="12" name="Rectangle 11">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04DE93A9-384B-1D98-9351-343714089F90}"/>
              </a:ext>
            </a:extLst>
          </p:cNvPr>
          <p:cNvSpPr>
            <a:spLocks noGrp="1"/>
          </p:cNvSpPr>
          <p:nvPr>
            <p:ph type="title"/>
          </p:nvPr>
        </p:nvSpPr>
        <p:spPr>
          <a:xfrm>
            <a:off x="6712170" y="910431"/>
            <a:ext cx="4292162" cy="1466455"/>
          </a:xfrm>
        </p:spPr>
        <p:txBody>
          <a:bodyPr anchor="b">
            <a:normAutofit/>
          </a:bodyPr>
          <a:lstStyle/>
          <a:p>
            <a:r>
              <a:rPr lang="en-US" altLang="ja-JP" dirty="0">
                <a:solidFill>
                  <a:schemeClr val="bg1"/>
                </a:solidFill>
              </a:rPr>
              <a:t>E</a:t>
            </a:r>
            <a:r>
              <a:rPr kumimoji="1" lang="en-US" altLang="ja-JP" dirty="0">
                <a:solidFill>
                  <a:schemeClr val="bg1"/>
                </a:solidFill>
              </a:rPr>
              <a:t>xhibition</a:t>
            </a:r>
            <a:endParaRPr kumimoji="1" lang="ja-JP" altLang="en-US" dirty="0">
              <a:solidFill>
                <a:schemeClr val="bg1"/>
              </a:solidFill>
            </a:endParaRPr>
          </a:p>
        </p:txBody>
      </p:sp>
      <p:cxnSp>
        <p:nvCxnSpPr>
          <p:cNvPr id="14" name="Straight Connector 13">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a:extLst>
              <a:ext uri="{FF2B5EF4-FFF2-40B4-BE49-F238E27FC236}">
                <a16:creationId xmlns:a16="http://schemas.microsoft.com/office/drawing/2014/main" id="{B753852F-0A7A-6936-D4E1-82C210A518E5}"/>
              </a:ext>
            </a:extLst>
          </p:cNvPr>
          <p:cNvSpPr>
            <a:spLocks noGrp="1"/>
          </p:cNvSpPr>
          <p:nvPr>
            <p:ph idx="1"/>
          </p:nvPr>
        </p:nvSpPr>
        <p:spPr>
          <a:xfrm>
            <a:off x="6712169" y="2492080"/>
            <a:ext cx="5331505" cy="3302230"/>
          </a:xfrm>
        </p:spPr>
        <p:txBody>
          <a:bodyPr>
            <a:normAutofit/>
          </a:bodyPr>
          <a:lstStyle/>
          <a:p>
            <a:r>
              <a:rPr lang="en-US" altLang="ja-JP" sz="2000" kern="100" dirty="0">
                <a:solidFill>
                  <a:schemeClr val="bg1"/>
                </a:solidFill>
                <a:effectLst/>
                <a:latin typeface="Times New Roman" panose="02020603050405020304" pitchFamily="18" charset="0"/>
                <a:ea typeface="ＭＳ 明朝" panose="02020609040205080304" pitchFamily="17" charset="-128"/>
              </a:rPr>
              <a:t>Community Events/Exhibitions</a:t>
            </a:r>
          </a:p>
          <a:p>
            <a:r>
              <a:rPr lang="en-US" altLang="ja-JP" sz="2000" kern="100" dirty="0">
                <a:solidFill>
                  <a:schemeClr val="bg1"/>
                </a:solidFill>
                <a:effectLst/>
                <a:latin typeface="Times New Roman" panose="02020603050405020304" pitchFamily="18" charset="0"/>
                <a:ea typeface="ＭＳ 明朝" panose="02020609040205080304" pitchFamily="17" charset="-128"/>
              </a:rPr>
              <a:t>Industry Events/Exhibitions</a:t>
            </a:r>
          </a:p>
        </p:txBody>
      </p:sp>
    </p:spTree>
    <p:extLst>
      <p:ext uri="{BB962C8B-B14F-4D97-AF65-F5344CB8AC3E}">
        <p14:creationId xmlns:p14="http://schemas.microsoft.com/office/powerpoint/2010/main" val="1718001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descr="グラフィカル ユーザー インターフェイス, テキスト, アプリケーション, メール&#10;&#10;自動的に生成された説明">
            <a:extLst>
              <a:ext uri="{FF2B5EF4-FFF2-40B4-BE49-F238E27FC236}">
                <a16:creationId xmlns:a16="http://schemas.microsoft.com/office/drawing/2014/main" id="{A23E77F0-3F47-E28F-A7B5-A5217E92FB01}"/>
              </a:ext>
            </a:extLst>
          </p:cNvPr>
          <p:cNvPicPr>
            <a:picLocks noChangeAspect="1"/>
          </p:cNvPicPr>
          <p:nvPr/>
        </p:nvPicPr>
        <p:blipFill rotWithShape="1">
          <a:blip r:embed="rId2"/>
          <a:srcRect l="9222" t="9091" r="1" b="1"/>
          <a:stretch/>
        </p:blipFill>
        <p:spPr bwMode="auto">
          <a:xfrm>
            <a:off x="-2" y="10"/>
            <a:ext cx="8668512" cy="6857990"/>
          </a:xfrm>
          <a:prstGeom prst="rect">
            <a:avLst/>
          </a:prstGeom>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gs>
              <a:gs pos="30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62DD30D6-D0A5-C1B4-9EDA-B914776B330C}"/>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kumimoji="1" lang="en-US" altLang="ja-JP" sz="4800" dirty="0">
                <a:solidFill>
                  <a:schemeClr val="bg1"/>
                </a:solidFill>
              </a:rPr>
              <a:t>Other Cooperation</a:t>
            </a:r>
            <a:endParaRPr kumimoji="1" lang="ja-JP" altLang="en-US" sz="4800" dirty="0">
              <a:solidFill>
                <a:schemeClr val="bg1"/>
              </a:solidFill>
            </a:endParaRPr>
          </a:p>
        </p:txBody>
      </p:sp>
      <p:sp>
        <p:nvSpPr>
          <p:cNvPr id="3" name="コンテンツ プレースホルダー 2">
            <a:extLst>
              <a:ext uri="{FF2B5EF4-FFF2-40B4-BE49-F238E27FC236}">
                <a16:creationId xmlns:a16="http://schemas.microsoft.com/office/drawing/2014/main" id="{E86C09A9-776C-189A-D505-97165C015617}"/>
              </a:ext>
            </a:extLst>
          </p:cNvPr>
          <p:cNvSpPr>
            <a:spLocks noGrp="1"/>
          </p:cNvSpPr>
          <p:nvPr>
            <p:ph idx="1"/>
          </p:nvPr>
        </p:nvSpPr>
        <p:spPr>
          <a:xfrm>
            <a:off x="7848600" y="4565208"/>
            <a:ext cx="4023360" cy="1912776"/>
          </a:xfrm>
        </p:spPr>
        <p:txBody>
          <a:bodyPr vert="horz" lIns="91440" tIns="45720" rIns="91440" bIns="45720" rtlCol="0">
            <a:normAutofit fontScale="92500" lnSpcReduction="20000"/>
          </a:bodyPr>
          <a:lstStyle/>
          <a:p>
            <a:r>
              <a:rPr lang="en-US" altLang="ja-JP" sz="2400" dirty="0">
                <a:solidFill>
                  <a:schemeClr val="bg1"/>
                </a:solidFill>
                <a:effectLst/>
              </a:rPr>
              <a:t>VLSI.jp</a:t>
            </a:r>
          </a:p>
          <a:p>
            <a:pPr lvl="1"/>
            <a:r>
              <a:rPr lang="en-US" altLang="ja-JP" sz="1800" dirty="0">
                <a:solidFill>
                  <a:schemeClr val="bg1"/>
                </a:solidFill>
              </a:rPr>
              <a:t>Documentation of various hands-on findings related to open source silicon</a:t>
            </a:r>
          </a:p>
          <a:p>
            <a:pPr lvl="1"/>
            <a:r>
              <a:rPr lang="en-US" altLang="ja-JP" sz="1800" dirty="0">
                <a:solidFill>
                  <a:schemeClr val="bg1"/>
                </a:solidFill>
                <a:effectLst/>
              </a:rPr>
              <a:t>Production of "Glossary of Terms Used in Semiconductor Design" for beginners of semiconductor design.</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200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A44A92A8-7AA6-9B62-2AE9-06B1B96F69B4}"/>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altLang="ja-JP" sz="7200" b="1" dirty="0"/>
              <a:t>Shuttle Submissions</a:t>
            </a:r>
            <a:endParaRPr kumimoji="1" lang="ja-JP" altLang="en-US" sz="7200" b="1" kern="1200" dirty="0">
              <a:solidFill>
                <a:schemeClr val="tx1"/>
              </a:solidFill>
            </a:endParaRPr>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66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1">
            <a:extLst>
              <a:ext uri="{FF2B5EF4-FFF2-40B4-BE49-F238E27FC236}">
                <a16:creationId xmlns:a16="http://schemas.microsoft.com/office/drawing/2014/main" id="{9B9B2BD9-609A-9C4E-993A-5449F382AC40}"/>
              </a:ext>
            </a:extLst>
          </p:cNvPr>
          <p:cNvSpPr>
            <a:spLocks noGrp="1"/>
          </p:cNvSpPr>
          <p:nvPr>
            <p:ph type="title"/>
          </p:nvPr>
        </p:nvSpPr>
        <p:spPr>
          <a:xfrm>
            <a:off x="1178467" y="3658452"/>
            <a:ext cx="4036334" cy="2387600"/>
          </a:xfrm>
        </p:spPr>
        <p:txBody>
          <a:bodyPr vert="horz" lIns="91440" tIns="45720" rIns="91440" bIns="45720" rtlCol="0" anchor="t">
            <a:normAutofit/>
          </a:bodyPr>
          <a:lstStyle/>
          <a:p>
            <a:pPr>
              <a:spcBef>
                <a:spcPct val="0"/>
              </a:spcBef>
            </a:pPr>
            <a:r>
              <a:rPr lang="en-US" altLang="ja-JP" sz="2800" kern="100" dirty="0">
                <a:latin typeface="Times New Roman" panose="02020603050405020304" pitchFamily="18" charset="0"/>
                <a:ea typeface="ＭＳ 明朝" panose="02020609040205080304" pitchFamily="17" charset="-128"/>
              </a:rPr>
              <a:t>Prof</a:t>
            </a:r>
            <a:r>
              <a:rPr lang="en-US" altLang="ja-JP" sz="2800" kern="100" dirty="0">
                <a:effectLst/>
                <a:latin typeface="Times New Roman" panose="02020603050405020304" pitchFamily="18" charset="0"/>
                <a:ea typeface="ＭＳ 明朝" panose="02020609040205080304" pitchFamily="17" charset="-128"/>
              </a:rPr>
              <a:t>. Tsuchiya called for the formation of a Japanese team</a:t>
            </a:r>
            <a:endParaRPr kumimoji="1" lang="en-US" altLang="ja-JP" sz="2800" b="1" kern="1200" dirty="0">
              <a:solidFill>
                <a:schemeClr val="tx1"/>
              </a:solidFill>
              <a:latin typeface="+mj-lt"/>
              <a:ea typeface="+mj-ea"/>
              <a:cs typeface="+mj-cs"/>
            </a:endParaRPr>
          </a:p>
        </p:txBody>
      </p:sp>
      <p:grpSp>
        <p:nvGrpSpPr>
          <p:cNvPr id="9"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a:extLst>
              <a:ext uri="{FF2B5EF4-FFF2-40B4-BE49-F238E27FC236}">
                <a16:creationId xmlns:a16="http://schemas.microsoft.com/office/drawing/2014/main" id="{D37F7FD7-1608-3360-A1D4-D9D1511612F6}"/>
              </a:ext>
            </a:extLst>
          </p:cNvPr>
          <p:cNvPicPr>
            <a:picLocks noChangeAspect="1"/>
          </p:cNvPicPr>
          <p:nvPr/>
        </p:nvPicPr>
        <p:blipFill rotWithShape="1">
          <a:blip r:embed="rId3"/>
          <a:srcRect l="764" t="36030" r="6241" b="9841"/>
          <a:stretch/>
        </p:blipFill>
        <p:spPr>
          <a:xfrm>
            <a:off x="5893190" y="2781228"/>
            <a:ext cx="5536001" cy="2215314"/>
          </a:xfrm>
          <a:prstGeom prst="rect">
            <a:avLst/>
          </a:prstGeom>
        </p:spPr>
      </p:pic>
      <p:sp>
        <p:nvSpPr>
          <p:cNvPr id="2" name="タイトル 1">
            <a:extLst>
              <a:ext uri="{FF2B5EF4-FFF2-40B4-BE49-F238E27FC236}">
                <a16:creationId xmlns:a16="http://schemas.microsoft.com/office/drawing/2014/main" id="{957176DE-E0D6-28CD-79BB-DA2ED2842760}"/>
              </a:ext>
            </a:extLst>
          </p:cNvPr>
          <p:cNvSpPr txBox="1">
            <a:spLocks/>
          </p:cNvSpPr>
          <p:nvPr/>
        </p:nvSpPr>
        <p:spPr>
          <a:xfrm>
            <a:off x="1152653" y="2827882"/>
            <a:ext cx="5751036" cy="2387600"/>
          </a:xfrm>
          <a:prstGeom prst="rect">
            <a:avLst/>
          </a:prstGeom>
        </p:spPr>
        <p:txBody>
          <a:bodyPr spcFirstLastPara="1" vert="horz" wrap="square" lIns="91440" tIns="45720" rIns="91440" bIns="45720" rtlCol="0" anchor="t" anchorCtr="0">
            <a:normAutofit fontScale="97500"/>
          </a:bodyPr>
          <a:lstStyle>
            <a:lvl1pPr lvl="0" algn="l" defTabSz="914400" rtl="0" eaLnBrk="1" latinLnBrk="0" hangingPunct="1">
              <a:lnSpc>
                <a:spcPct val="90000"/>
              </a:lnSpc>
              <a:spcBef>
                <a:spcPts val="0"/>
              </a:spcBef>
              <a:spcAft>
                <a:spcPts val="0"/>
              </a:spcAft>
              <a:buSzPts val="2800"/>
              <a:buNone/>
              <a:defRPr kumimoji="1"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spcBef>
                <a:spcPct val="0"/>
              </a:spcBef>
            </a:pPr>
            <a:r>
              <a:rPr lang="en-US" altLang="ja-JP" sz="4600" b="1" dirty="0"/>
              <a:t>Chipathon2023</a:t>
            </a:r>
          </a:p>
        </p:txBody>
      </p:sp>
    </p:spTree>
    <p:extLst>
      <p:ext uri="{BB962C8B-B14F-4D97-AF65-F5344CB8AC3E}">
        <p14:creationId xmlns:p14="http://schemas.microsoft.com/office/powerpoint/2010/main" val="652582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FC03BB-316D-0D91-432C-60B578F60B0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77B039-58C4-936C-2127-2B11AB5CA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284777FE-FD1F-FA3C-F4FA-2513CFE0453D}"/>
              </a:ext>
            </a:extLst>
          </p:cNvPr>
          <p:cNvSpPr>
            <a:spLocks noGrp="1"/>
          </p:cNvSpPr>
          <p:nvPr>
            <p:ph type="title"/>
          </p:nvPr>
        </p:nvSpPr>
        <p:spPr>
          <a:xfrm>
            <a:off x="532015" y="3930305"/>
            <a:ext cx="3861960" cy="2437244"/>
          </a:xfrm>
        </p:spPr>
        <p:txBody>
          <a:bodyPr anchor="ctr">
            <a:normAutofit/>
          </a:bodyPr>
          <a:lstStyle/>
          <a:p>
            <a:r>
              <a:rPr kumimoji="1" lang="en-US" altLang="ja-JP" sz="3600" dirty="0"/>
              <a:t>Chipathon2023 Results</a:t>
            </a:r>
            <a:endParaRPr kumimoji="1" lang="ja-JP" altLang="en-US" sz="3600" dirty="0"/>
          </a:p>
        </p:txBody>
      </p:sp>
      <p:sp>
        <p:nvSpPr>
          <p:cNvPr id="13" name="Rectangle 12">
            <a:extLst>
              <a:ext uri="{FF2B5EF4-FFF2-40B4-BE49-F238E27FC236}">
                <a16:creationId xmlns:a16="http://schemas.microsoft.com/office/drawing/2014/main" id="{306F80C3-A018-6FB1-9725-3431A5536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B88151C-069C-AE70-4466-5B8998E9E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descr="グラフィカル ユーザー インターフェイス&#10;&#10;自動的に生成された説明">
            <a:extLst>
              <a:ext uri="{FF2B5EF4-FFF2-40B4-BE49-F238E27FC236}">
                <a16:creationId xmlns:a16="http://schemas.microsoft.com/office/drawing/2014/main" id="{FF0B87FE-8887-7FA2-F34E-9C00D18583F2}"/>
              </a:ext>
            </a:extLst>
          </p:cNvPr>
          <p:cNvPicPr>
            <a:picLocks noChangeAspect="1"/>
          </p:cNvPicPr>
          <p:nvPr/>
        </p:nvPicPr>
        <p:blipFill>
          <a:blip r:embed="rId2"/>
          <a:srcRect t="4856" r="-6" b="7805"/>
          <a:stretch/>
        </p:blipFill>
        <p:spPr>
          <a:xfrm>
            <a:off x="838200" y="364144"/>
            <a:ext cx="3335789" cy="2811320"/>
          </a:xfrm>
          <a:prstGeom prst="rect">
            <a:avLst/>
          </a:prstGeom>
        </p:spPr>
      </p:pic>
      <p:pic>
        <p:nvPicPr>
          <p:cNvPr id="5" name="Google Shape;155;p19" descr="グラフィカル ユーザー インターフェイス, アプリケーション&#10;&#10;自動的に生成された説明">
            <a:extLst>
              <a:ext uri="{FF2B5EF4-FFF2-40B4-BE49-F238E27FC236}">
                <a16:creationId xmlns:a16="http://schemas.microsoft.com/office/drawing/2014/main" id="{FBC8350B-D952-9890-E96F-5F680A3A01EA}"/>
              </a:ext>
            </a:extLst>
          </p:cNvPr>
          <p:cNvPicPr/>
          <p:nvPr/>
        </p:nvPicPr>
        <p:blipFill rotWithShape="1">
          <a:blip r:embed="rId3"/>
          <a:srcRect l="25955" r="2828" b="1"/>
          <a:stretch/>
        </p:blipFill>
        <p:spPr>
          <a:xfrm>
            <a:off x="4466396" y="364143"/>
            <a:ext cx="3336953" cy="2811320"/>
          </a:xfrm>
          <a:prstGeom prst="rect">
            <a:avLst/>
          </a:prstGeom>
          <a:noFill/>
        </p:spPr>
      </p:pic>
      <p:pic>
        <p:nvPicPr>
          <p:cNvPr id="6" name="図 5" descr="Parts Layout">
            <a:extLst>
              <a:ext uri="{FF2B5EF4-FFF2-40B4-BE49-F238E27FC236}">
                <a16:creationId xmlns:a16="http://schemas.microsoft.com/office/drawing/2014/main" id="{46FDABDE-291C-B867-BA0F-2864F7D7678B}"/>
              </a:ext>
            </a:extLst>
          </p:cNvPr>
          <p:cNvPicPr>
            <a:picLocks noChangeAspect="1"/>
          </p:cNvPicPr>
          <p:nvPr/>
        </p:nvPicPr>
        <p:blipFill>
          <a:blip r:embed="rId4" cstate="print">
            <a:extLst>
              <a:ext uri="{28A0092B-C50C-407E-A947-70E740481C1C}">
                <a14:useLocalDpi xmlns:a14="http://schemas.microsoft.com/office/drawing/2010/main" val="0"/>
              </a:ext>
            </a:extLst>
          </a:blip>
          <a:srcRect l="17699" r="20874" b="-2"/>
          <a:stretch/>
        </p:blipFill>
        <p:spPr bwMode="auto">
          <a:xfrm>
            <a:off x="8095756" y="364143"/>
            <a:ext cx="3336953" cy="2811320"/>
          </a:xfrm>
          <a:prstGeom prst="rect">
            <a:avLst/>
          </a:prstGeom>
          <a:noFill/>
        </p:spPr>
      </p:pic>
      <p:sp>
        <p:nvSpPr>
          <p:cNvPr id="17" name="Rectangle 16">
            <a:extLst>
              <a:ext uri="{FF2B5EF4-FFF2-40B4-BE49-F238E27FC236}">
                <a16:creationId xmlns:a16="http://schemas.microsoft.com/office/drawing/2014/main" id="{A678733B-0C56-C928-4244-22963D9851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D9F8EB77-C322-CA1A-F341-11EA26D869D6}"/>
              </a:ext>
            </a:extLst>
          </p:cNvPr>
          <p:cNvSpPr>
            <a:spLocks noGrp="1"/>
          </p:cNvSpPr>
          <p:nvPr>
            <p:ph idx="1"/>
          </p:nvPr>
        </p:nvSpPr>
        <p:spPr>
          <a:xfrm>
            <a:off x="5162719" y="3930304"/>
            <a:ext cx="6586915" cy="2786181"/>
          </a:xfrm>
        </p:spPr>
        <p:txBody>
          <a:bodyPr anchor="ctr">
            <a:normAutofit/>
          </a:bodyPr>
          <a:lstStyle/>
          <a:p>
            <a:pPr indent="114300"/>
            <a:endParaRPr lang="en-US" altLang="ja-JP" sz="1400" kern="100" dirty="0">
              <a:effectLst/>
              <a:latin typeface="Times New Roman" panose="02020603050405020304" pitchFamily="18" charset="0"/>
              <a:ea typeface="ＭＳ 明朝" panose="02020609040205080304" pitchFamily="17" charset="-128"/>
            </a:endParaRPr>
          </a:p>
          <a:p>
            <a:pPr indent="114300"/>
            <a:r>
              <a:rPr lang="en-US" altLang="ja-JP" sz="2000" kern="100" dirty="0">
                <a:effectLst/>
                <a:latin typeface="Times New Roman" panose="02020603050405020304" pitchFamily="18" charset="0"/>
                <a:ea typeface="ＭＳ 明朝" panose="02020609040205080304" pitchFamily="17" charset="-128"/>
              </a:rPr>
              <a:t>BGR+CS</a:t>
            </a:r>
            <a:r>
              <a:rPr lang="en-US" altLang="ja-JP" sz="2000" kern="100" dirty="0">
                <a:latin typeface="Times New Roman" panose="02020603050405020304" pitchFamily="18" charset="0"/>
                <a:ea typeface="ＭＳ 明朝" panose="02020609040205080304" pitchFamily="17" charset="-128"/>
              </a:rPr>
              <a:t> Group</a:t>
            </a:r>
          </a:p>
          <a:p>
            <a:pPr lvl="1" indent="114300"/>
            <a:r>
              <a:rPr lang="en-US" altLang="ja-JP" sz="1800" kern="100" dirty="0" err="1">
                <a:latin typeface="Times New Roman" panose="02020603050405020304" pitchFamily="18" charset="0"/>
                <a:ea typeface="ＭＳ 明朝" panose="02020609040205080304" pitchFamily="17" charset="-128"/>
              </a:rPr>
              <a:t>Prof.Tsuchiya</a:t>
            </a:r>
            <a:r>
              <a:rPr lang="en-US" altLang="ja-JP" sz="1800" kern="100" dirty="0">
                <a:latin typeface="Times New Roman" panose="02020603050405020304" pitchFamily="18" charset="0"/>
                <a:ea typeface="ＭＳ 明朝" panose="02020609040205080304" pitchFamily="17" charset="-128"/>
              </a:rPr>
              <a:t> &amp; </a:t>
            </a:r>
            <a:r>
              <a:rPr lang="en-US" altLang="ja-JP" sz="1800" kern="100" dirty="0">
                <a:effectLst/>
                <a:latin typeface="Times New Roman" panose="02020603050405020304" pitchFamily="18" charset="0"/>
                <a:ea typeface="ＭＳ 明朝" panose="02020609040205080304" pitchFamily="17" charset="-128"/>
              </a:rPr>
              <a:t>Yamada3</a:t>
            </a:r>
          </a:p>
          <a:p>
            <a:pPr indent="114300"/>
            <a:r>
              <a:rPr lang="en-US" altLang="ja-JP" sz="2000" kern="100" dirty="0">
                <a:effectLst/>
                <a:latin typeface="Times New Roman" panose="02020603050405020304" pitchFamily="18" charset="0"/>
                <a:ea typeface="ＭＳ 明朝" panose="02020609040205080304" pitchFamily="17" charset="-128"/>
              </a:rPr>
              <a:t>PLL</a:t>
            </a:r>
            <a:r>
              <a:rPr lang="ja-JP" altLang="en-US" sz="2000" kern="100" dirty="0">
                <a:latin typeface="Times New Roman" panose="02020603050405020304" pitchFamily="18" charset="0"/>
                <a:ea typeface="ＭＳ 明朝" panose="02020609040205080304" pitchFamily="17" charset="-128"/>
              </a:rPr>
              <a:t> </a:t>
            </a:r>
            <a:r>
              <a:rPr lang="en-US" altLang="ja-JP" sz="2000" kern="100" dirty="0">
                <a:latin typeface="Times New Roman" panose="02020603050405020304" pitchFamily="18" charset="0"/>
                <a:ea typeface="ＭＳ 明朝" panose="02020609040205080304" pitchFamily="17" charset="-128"/>
              </a:rPr>
              <a:t>Group</a:t>
            </a:r>
            <a:endParaRPr lang="en-US" altLang="ja-JP" sz="2000" kern="100" dirty="0">
              <a:effectLst/>
              <a:latin typeface="Times New Roman" panose="02020603050405020304" pitchFamily="18" charset="0"/>
              <a:ea typeface="ＭＳ 明朝" panose="02020609040205080304" pitchFamily="17" charset="-128"/>
            </a:endParaRPr>
          </a:p>
          <a:p>
            <a:pPr lvl="1" indent="114300"/>
            <a:r>
              <a:rPr lang="en-US" altLang="ja-JP" sz="1800" kern="100" dirty="0">
                <a:latin typeface="Times New Roman" panose="02020603050405020304" pitchFamily="18" charset="0"/>
                <a:ea typeface="ＭＳ 明朝" panose="02020609040205080304" pitchFamily="17" charset="-128"/>
              </a:rPr>
              <a:t>Mori</a:t>
            </a:r>
            <a:r>
              <a:rPr lang="ja-JP" altLang="en-US" sz="1800" kern="100" dirty="0">
                <a:latin typeface="Times New Roman" panose="02020603050405020304" pitchFamily="18" charset="0"/>
                <a:ea typeface="ＭＳ 明朝" panose="02020609040205080304" pitchFamily="17" charset="-128"/>
              </a:rPr>
              <a:t> </a:t>
            </a:r>
            <a:r>
              <a:rPr lang="en-US" altLang="ja-JP" sz="1800" kern="100" dirty="0">
                <a:latin typeface="Times New Roman" panose="02020603050405020304" pitchFamily="18" charset="0"/>
                <a:ea typeface="ＭＳ 明朝" panose="02020609040205080304" pitchFamily="17" charset="-128"/>
              </a:rPr>
              <a:t>&amp;</a:t>
            </a:r>
            <a:r>
              <a:rPr lang="ja-JP" altLang="en-US" sz="1800" kern="100" dirty="0">
                <a:latin typeface="Times New Roman" panose="02020603050405020304" pitchFamily="18" charset="0"/>
                <a:ea typeface="ＭＳ 明朝" panose="02020609040205080304" pitchFamily="17" charset="-128"/>
              </a:rPr>
              <a:t> </a:t>
            </a:r>
            <a:r>
              <a:rPr lang="en-US" altLang="ja-JP" sz="1800" kern="100" dirty="0">
                <a:latin typeface="Times New Roman" panose="02020603050405020304" pitchFamily="18" charset="0"/>
                <a:ea typeface="ＭＳ 明朝" panose="02020609040205080304" pitchFamily="17" charset="-128"/>
              </a:rPr>
              <a:t>Noritsuna</a:t>
            </a:r>
            <a:endParaRPr lang="en-US" altLang="ja-JP" sz="1800" kern="100" dirty="0">
              <a:effectLst/>
              <a:latin typeface="Times New Roman" panose="02020603050405020304" pitchFamily="18" charset="0"/>
              <a:ea typeface="ＭＳ 明朝" panose="02020609040205080304" pitchFamily="17" charset="-128"/>
            </a:endParaRPr>
          </a:p>
          <a:p>
            <a:pPr indent="114300"/>
            <a:r>
              <a:rPr lang="en-US" altLang="ja-JP" sz="2000" kern="100" dirty="0">
                <a:latin typeface="Times New Roman" panose="02020603050405020304" pitchFamily="18" charset="0"/>
                <a:ea typeface="ＭＳ 明朝" panose="02020609040205080304" pitchFamily="17" charset="-128"/>
              </a:rPr>
              <a:t>ADC Group</a:t>
            </a:r>
            <a:endParaRPr lang="en-US" altLang="ja-JP" sz="2000" kern="100" dirty="0">
              <a:effectLst/>
              <a:latin typeface="Times New Roman" panose="02020603050405020304" pitchFamily="18" charset="0"/>
              <a:ea typeface="ＭＳ 明朝" panose="02020609040205080304" pitchFamily="17" charset="-128"/>
            </a:endParaRPr>
          </a:p>
          <a:p>
            <a:pPr lvl="1" indent="114300"/>
            <a:r>
              <a:rPr lang="en-US" altLang="ja-JP" sz="1900" kern="100" dirty="0">
                <a:effectLst/>
                <a:latin typeface="Times New Roman" panose="02020603050405020304" pitchFamily="18" charset="0"/>
                <a:ea typeface="ＭＳ 明朝" panose="02020609040205080304" pitchFamily="17" charset="-128"/>
              </a:rPr>
              <a:t>Led by Prof. </a:t>
            </a:r>
            <a:r>
              <a:rPr lang="en-US" altLang="ja-JP" sz="1900" kern="100" dirty="0" err="1">
                <a:effectLst/>
                <a:latin typeface="Times New Roman" panose="02020603050405020304" pitchFamily="18" charset="0"/>
                <a:ea typeface="ＭＳ 明朝" panose="02020609040205080304" pitchFamily="17" charset="-128"/>
              </a:rPr>
              <a:t>Kuboki</a:t>
            </a:r>
            <a:r>
              <a:rPr lang="en-US" altLang="ja-JP" sz="1900" kern="100" dirty="0">
                <a:effectLst/>
                <a:latin typeface="Times New Roman" panose="02020603050405020304" pitchFamily="18" charset="0"/>
                <a:ea typeface="ＭＳ 明朝" panose="02020609040205080304" pitchFamily="17" charset="-128"/>
              </a:rPr>
              <a:t>, 4 young CS undergraduates and young people working in hardware companies</a:t>
            </a:r>
          </a:p>
          <a:p>
            <a:pPr lvl="1" indent="114300"/>
            <a:endParaRPr lang="en-US" altLang="ja-JP" sz="1900" kern="100" dirty="0">
              <a:latin typeface="Times New Roman" panose="02020603050405020304" pitchFamily="18" charset="0"/>
              <a:ea typeface="ＭＳ 明朝" panose="02020609040205080304" pitchFamily="17" charset="-128"/>
            </a:endParaRPr>
          </a:p>
        </p:txBody>
      </p:sp>
    </p:spTree>
    <p:extLst>
      <p:ext uri="{BB962C8B-B14F-4D97-AF65-F5344CB8AC3E}">
        <p14:creationId xmlns:p14="http://schemas.microsoft.com/office/powerpoint/2010/main" val="810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6" name="Rectangle 1053">
            <a:extLst>
              <a:ext uri="{FF2B5EF4-FFF2-40B4-BE49-F238E27FC236}">
                <a16:creationId xmlns:a16="http://schemas.microsoft.com/office/drawing/2014/main" id="{B97D942E-09EF-4107-98F4-74DB7F72D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B79E3243-8BF6-7AAF-8A14-BC584E5B9191}"/>
              </a:ext>
            </a:extLst>
          </p:cNvPr>
          <p:cNvSpPr>
            <a:spLocks noGrp="1"/>
          </p:cNvSpPr>
          <p:nvPr>
            <p:ph type="title"/>
          </p:nvPr>
        </p:nvSpPr>
        <p:spPr>
          <a:xfrm>
            <a:off x="532015" y="3930305"/>
            <a:ext cx="3861960" cy="2437244"/>
          </a:xfrm>
        </p:spPr>
        <p:txBody>
          <a:bodyPr anchor="ctr">
            <a:normAutofit/>
          </a:bodyPr>
          <a:lstStyle/>
          <a:p>
            <a:r>
              <a:rPr kumimoji="1" lang="en-US" altLang="ja-JP" sz="3600" dirty="0"/>
              <a:t>Chipathon2024 Result</a:t>
            </a:r>
            <a:r>
              <a:rPr kumimoji="1" lang="ja-JP" altLang="en-US" sz="3600" dirty="0"/>
              <a:t>：</a:t>
            </a:r>
            <a:br>
              <a:rPr kumimoji="1" lang="en-US" altLang="ja-JP" sz="3600" dirty="0"/>
            </a:br>
            <a:r>
              <a:rPr kumimoji="1" lang="en-US" altLang="ja-JP" sz="3600" dirty="0" err="1"/>
              <a:t>SaltyChip</a:t>
            </a:r>
            <a:r>
              <a:rPr kumimoji="1" lang="en-US" altLang="ja-JP" sz="3600" dirty="0"/>
              <a:t> </a:t>
            </a:r>
            <a:r>
              <a:rPr lang="en-US" altLang="ja-JP" sz="3600" dirty="0"/>
              <a:t>Team</a:t>
            </a:r>
            <a:endParaRPr kumimoji="1" lang="ja-JP" altLang="en-US" sz="3600" dirty="0"/>
          </a:p>
        </p:txBody>
      </p:sp>
      <p:sp>
        <p:nvSpPr>
          <p:cNvPr id="1067" name="Rectangle 1055">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5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97BB4C96-ABA5-351C-08F6-02D37B7A0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20" r="12385" b="-3"/>
          <a:stretch/>
        </p:blipFill>
        <p:spPr bwMode="auto">
          <a:xfrm>
            <a:off x="838200" y="364144"/>
            <a:ext cx="3335789" cy="28113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5622BB8-4CB1-FC71-F604-D5794655B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970" r="-3" b="-3"/>
          <a:stretch/>
        </p:blipFill>
        <p:spPr bwMode="auto">
          <a:xfrm>
            <a:off x="4466396" y="364143"/>
            <a:ext cx="3336953" cy="28113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B6420A3-6E71-46B7-A328-7E3D4F264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95" r="22371" b="-3"/>
          <a:stretch/>
        </p:blipFill>
        <p:spPr bwMode="auto">
          <a:xfrm>
            <a:off x="8095756" y="364143"/>
            <a:ext cx="3336953" cy="2811320"/>
          </a:xfrm>
          <a:prstGeom prst="rect">
            <a:avLst/>
          </a:prstGeom>
          <a:noFill/>
          <a:extLst>
            <a:ext uri="{909E8E84-426E-40DD-AFC4-6F175D3DCCD1}">
              <a14:hiddenFill xmlns:a14="http://schemas.microsoft.com/office/drawing/2010/main">
                <a:solidFill>
                  <a:srgbClr val="FFFFFF"/>
                </a:solidFill>
              </a14:hiddenFill>
            </a:ext>
          </a:extLst>
        </p:spPr>
      </p:pic>
      <p:sp>
        <p:nvSpPr>
          <p:cNvPr id="1069" name="Rectangle 1059">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コンテンツ プレースホルダー 3">
            <a:extLst>
              <a:ext uri="{FF2B5EF4-FFF2-40B4-BE49-F238E27FC236}">
                <a16:creationId xmlns:a16="http://schemas.microsoft.com/office/drawing/2014/main" id="{A17A2F51-6617-3673-9B58-75BC7ABDF79C}"/>
              </a:ext>
            </a:extLst>
          </p:cNvPr>
          <p:cNvSpPr>
            <a:spLocks noGrp="1"/>
          </p:cNvSpPr>
          <p:nvPr>
            <p:ph idx="1"/>
          </p:nvPr>
        </p:nvSpPr>
        <p:spPr>
          <a:xfrm>
            <a:off x="5162719" y="3930305"/>
            <a:ext cx="6586915" cy="2437244"/>
          </a:xfrm>
        </p:spPr>
        <p:txBody>
          <a:bodyPr anchor="ctr">
            <a:normAutofit/>
          </a:bodyPr>
          <a:lstStyle/>
          <a:p>
            <a:r>
              <a:rPr lang="en-US" altLang="ja-JP" sz="2400" dirty="0"/>
              <a:t>DAC</a:t>
            </a:r>
          </a:p>
          <a:p>
            <a:pPr lvl="1"/>
            <a:r>
              <a:rPr lang="en-US" altLang="ja-JP" sz="1800" dirty="0"/>
              <a:t>Submitted!</a:t>
            </a:r>
            <a:endParaRPr kumimoji="1" lang="ja-JP" altLang="en-US" sz="1800" dirty="0"/>
          </a:p>
        </p:txBody>
      </p:sp>
    </p:spTree>
    <p:extLst>
      <p:ext uri="{BB962C8B-B14F-4D97-AF65-F5344CB8AC3E}">
        <p14:creationId xmlns:p14="http://schemas.microsoft.com/office/powerpoint/2010/main" val="2042674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B430338F-E2FD-4573-B0B7-E2EB12CC9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CF7C27BB-A757-450A-EF03-87D96BF1F855}"/>
              </a:ext>
            </a:extLst>
          </p:cNvPr>
          <p:cNvSpPr>
            <a:spLocks noGrp="1"/>
          </p:cNvSpPr>
          <p:nvPr>
            <p:ph type="title"/>
          </p:nvPr>
        </p:nvSpPr>
        <p:spPr>
          <a:xfrm>
            <a:off x="532015" y="4495568"/>
            <a:ext cx="3861960" cy="1905232"/>
          </a:xfrm>
        </p:spPr>
        <p:txBody>
          <a:bodyPr anchor="ctr">
            <a:normAutofit/>
          </a:bodyPr>
          <a:lstStyle/>
          <a:p>
            <a:r>
              <a:rPr lang="en-US" altLang="ja-JP" sz="3200" dirty="0"/>
              <a:t>S</a:t>
            </a:r>
            <a:r>
              <a:rPr kumimoji="1" lang="en-US" altLang="ja-JP" sz="3200" dirty="0"/>
              <a:t>haring a Shuttle</a:t>
            </a:r>
            <a:endParaRPr kumimoji="1" lang="ja-JP" altLang="en-US" sz="3200" dirty="0"/>
          </a:p>
        </p:txBody>
      </p:sp>
      <p:sp>
        <p:nvSpPr>
          <p:cNvPr id="22" name="Rectangle 12">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図 5" descr="all_members_layout_using">
            <a:extLst>
              <a:ext uri="{FF2B5EF4-FFF2-40B4-BE49-F238E27FC236}">
                <a16:creationId xmlns:a16="http://schemas.microsoft.com/office/drawing/2014/main" id="{B3464414-2B54-5731-C2FB-0FFE38BB3BCF}"/>
              </a:ext>
            </a:extLst>
          </p:cNvPr>
          <p:cNvPicPr>
            <a:picLocks noChangeAspect="1"/>
          </p:cNvPicPr>
          <p:nvPr/>
        </p:nvPicPr>
        <p:blipFill>
          <a:blip r:embed="rId2" cstate="print">
            <a:extLst>
              <a:ext uri="{28A0092B-C50C-407E-A947-70E740481C1C}">
                <a14:useLocalDpi xmlns:a14="http://schemas.microsoft.com/office/drawing/2010/main" val="0"/>
              </a:ext>
            </a:extLst>
          </a:blip>
          <a:srcRect t="69"/>
          <a:stretch/>
        </p:blipFill>
        <p:spPr bwMode="auto">
          <a:xfrm>
            <a:off x="838200" y="364143"/>
            <a:ext cx="5136795" cy="3426462"/>
          </a:xfrm>
          <a:prstGeom prst="rect">
            <a:avLst/>
          </a:prstGeom>
          <a:noFill/>
        </p:spPr>
      </p:pic>
      <p:pic>
        <p:nvPicPr>
          <p:cNvPr id="5" name="図 4" descr="all_members_layout_using">
            <a:extLst>
              <a:ext uri="{FF2B5EF4-FFF2-40B4-BE49-F238E27FC236}">
                <a16:creationId xmlns:a16="http://schemas.microsoft.com/office/drawing/2014/main" id="{F7E7A3FC-8F66-75A5-599B-BA57A7F5A64B}"/>
              </a:ext>
            </a:extLst>
          </p:cNvPr>
          <p:cNvPicPr>
            <a:picLocks noChangeAspect="1"/>
          </p:cNvPicPr>
          <p:nvPr/>
        </p:nvPicPr>
        <p:blipFill rotWithShape="1">
          <a:blip r:embed="rId3">
            <a:extLst>
              <a:ext uri="{28A0092B-C50C-407E-A947-70E740481C1C}">
                <a14:useLocalDpi xmlns:a14="http://schemas.microsoft.com/office/drawing/2010/main" val="0"/>
              </a:ext>
            </a:extLst>
          </a:blip>
          <a:srcRect r="15674" b="2"/>
          <a:stretch/>
        </p:blipFill>
        <p:spPr bwMode="auto">
          <a:xfrm>
            <a:off x="6297264" y="364142"/>
            <a:ext cx="5136795" cy="3426462"/>
          </a:xfrm>
          <a:prstGeom prst="rect">
            <a:avLst/>
          </a:prstGeom>
          <a:noFill/>
          <a:extLst>
            <a:ext uri="{53640926-AAD7-44D8-BBD7-CCE9431645EC}">
              <a14:shadowObscured xmlns:a14="http://schemas.microsoft.com/office/drawing/2010/main"/>
            </a:ext>
          </a:extLst>
        </p:spPr>
      </p:pic>
      <p:sp>
        <p:nvSpPr>
          <p:cNvPr id="24" name="Rectangle 16">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37444" y="5460209"/>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0F899955-69F8-EC59-FB31-13640C276195}"/>
              </a:ext>
            </a:extLst>
          </p:cNvPr>
          <p:cNvSpPr>
            <a:spLocks noGrp="1"/>
          </p:cNvSpPr>
          <p:nvPr>
            <p:ph idx="1"/>
          </p:nvPr>
        </p:nvSpPr>
        <p:spPr>
          <a:xfrm>
            <a:off x="5162719" y="4231433"/>
            <a:ext cx="6586915" cy="2625931"/>
          </a:xfrm>
        </p:spPr>
        <p:txBody>
          <a:bodyPr anchor="ctr">
            <a:normAutofit/>
          </a:bodyPr>
          <a:lstStyle/>
          <a:p>
            <a:pPr indent="114300"/>
            <a:r>
              <a:rPr lang="en-US" altLang="ja-JP" sz="1800" kern="100" dirty="0">
                <a:effectLst/>
                <a:latin typeface="Times New Roman" panose="02020603050405020304" pitchFamily="18" charset="0"/>
                <a:ea typeface="ＭＳ 明朝" panose="02020609040205080304" pitchFamily="17" charset="-128"/>
              </a:rPr>
              <a:t>Support for multiple users to share a shuttle</a:t>
            </a:r>
          </a:p>
          <a:p>
            <a:pPr lvl="1" indent="114300"/>
            <a:r>
              <a:rPr lang="en-US" altLang="ja-JP" sz="2000" kern="100" dirty="0">
                <a:latin typeface="Times New Roman" panose="02020603050405020304" pitchFamily="18" charset="0"/>
                <a:ea typeface="ＭＳ 明朝" panose="02020609040205080304" pitchFamily="17" charset="-128"/>
              </a:rPr>
              <a:t>Hands-on seminars for beginners</a:t>
            </a:r>
          </a:p>
          <a:p>
            <a:pPr lvl="1" indent="114300"/>
            <a:r>
              <a:rPr lang="en-US" altLang="ja-JP" sz="2000" kern="100" dirty="0">
                <a:effectLst/>
                <a:latin typeface="Times New Roman" panose="02020603050405020304" pitchFamily="18" charset="0"/>
                <a:ea typeface="ＭＳ 明朝" panose="02020609040205080304" pitchFamily="17" charset="-128"/>
              </a:rPr>
              <a:t>Team Submissions</a:t>
            </a:r>
          </a:p>
        </p:txBody>
      </p:sp>
    </p:spTree>
    <p:extLst>
      <p:ext uri="{BB962C8B-B14F-4D97-AF65-F5344CB8AC3E}">
        <p14:creationId xmlns:p14="http://schemas.microsoft.com/office/powerpoint/2010/main" val="2081605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806B17-5195-92E4-B103-1E6CA7754D37}"/>
              </a:ext>
            </a:extLst>
          </p:cNvPr>
          <p:cNvSpPr>
            <a:spLocks noGrp="1"/>
          </p:cNvSpPr>
          <p:nvPr>
            <p:ph type="title"/>
          </p:nvPr>
        </p:nvSpPr>
        <p:spPr/>
        <p:txBody>
          <a:bodyPr/>
          <a:lstStyle/>
          <a:p>
            <a:r>
              <a:rPr lang="en-US" altLang="ja-JP" dirty="0"/>
              <a:t>A</a:t>
            </a:r>
            <a:r>
              <a:rPr kumimoji="1" lang="en-US" altLang="ja-JP" dirty="0"/>
              <a:t>genda</a:t>
            </a:r>
            <a:endParaRPr kumimoji="1" lang="ja-JP" altLang="en-US" dirty="0"/>
          </a:p>
        </p:txBody>
      </p:sp>
      <p:sp>
        <p:nvSpPr>
          <p:cNvPr id="3" name="コンテンツ プレースホルダー 2">
            <a:extLst>
              <a:ext uri="{FF2B5EF4-FFF2-40B4-BE49-F238E27FC236}">
                <a16:creationId xmlns:a16="http://schemas.microsoft.com/office/drawing/2014/main" id="{F75D558C-DFF4-499B-4B2E-35E3B017ED5D}"/>
              </a:ext>
            </a:extLst>
          </p:cNvPr>
          <p:cNvSpPr>
            <a:spLocks noGrp="1"/>
          </p:cNvSpPr>
          <p:nvPr>
            <p:ph idx="1"/>
          </p:nvPr>
        </p:nvSpPr>
        <p:spPr/>
        <p:txBody>
          <a:bodyPr/>
          <a:lstStyle/>
          <a:p>
            <a:r>
              <a:rPr kumimoji="1" lang="en-US" altLang="ja-JP" dirty="0"/>
              <a:t>About the ISHI-KAI</a:t>
            </a:r>
          </a:p>
          <a:p>
            <a:r>
              <a:rPr kumimoji="1" lang="en-US" altLang="ja-JP" dirty="0"/>
              <a:t>Activities of the ISHI-KAI</a:t>
            </a:r>
            <a:endParaRPr kumimoji="1" lang="ja-JP" altLang="en-US" dirty="0"/>
          </a:p>
        </p:txBody>
      </p:sp>
    </p:spTree>
    <p:extLst>
      <p:ext uri="{BB962C8B-B14F-4D97-AF65-F5344CB8AC3E}">
        <p14:creationId xmlns:p14="http://schemas.microsoft.com/office/powerpoint/2010/main" val="1326589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Arc 2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7E71F69C-C091-8FF0-4960-A5959FDDCF30}"/>
              </a:ext>
            </a:extLst>
          </p:cNvPr>
          <p:cNvSpPr>
            <a:spLocks noGrp="1"/>
          </p:cNvSpPr>
          <p:nvPr>
            <p:ph type="title"/>
          </p:nvPr>
        </p:nvSpPr>
        <p:spPr>
          <a:xfrm>
            <a:off x="5894962" y="857865"/>
            <a:ext cx="6297038" cy="1325563"/>
          </a:xfrm>
        </p:spPr>
        <p:txBody>
          <a:bodyPr>
            <a:normAutofit/>
          </a:bodyPr>
          <a:lstStyle/>
          <a:p>
            <a:r>
              <a:rPr lang="en-US" altLang="ja-JP" dirty="0"/>
              <a:t>ISHI-KAI’s </a:t>
            </a:r>
            <a:r>
              <a:rPr kumimoji="1" lang="en-US" altLang="ja-JP" dirty="0" err="1"/>
              <a:t>OpenMPW</a:t>
            </a:r>
            <a:r>
              <a:rPr kumimoji="1" lang="ja-JP" altLang="en-US" dirty="0"/>
              <a:t>！</a:t>
            </a:r>
          </a:p>
        </p:txBody>
      </p:sp>
      <p:sp>
        <p:nvSpPr>
          <p:cNvPr id="19" name="Freeform: Shape 2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コンテンツ プレースホルダー 2">
            <a:extLst>
              <a:ext uri="{FF2B5EF4-FFF2-40B4-BE49-F238E27FC236}">
                <a16:creationId xmlns:a16="http://schemas.microsoft.com/office/drawing/2014/main" id="{4FB892F8-5F5B-0461-96B7-63C57EED7938}"/>
              </a:ext>
            </a:extLst>
          </p:cNvPr>
          <p:cNvSpPr>
            <a:spLocks noGrp="1"/>
          </p:cNvSpPr>
          <p:nvPr>
            <p:ph idx="1"/>
          </p:nvPr>
        </p:nvSpPr>
        <p:spPr>
          <a:xfrm>
            <a:off x="5877746" y="2183428"/>
            <a:ext cx="6206296" cy="3941691"/>
          </a:xfrm>
        </p:spPr>
        <p:txBody>
          <a:bodyPr>
            <a:normAutofit/>
          </a:bodyPr>
          <a:lstStyle/>
          <a:p>
            <a:pPr lvl="1"/>
            <a:r>
              <a:rPr kumimoji="1" lang="en-US" altLang="ja-JP" dirty="0"/>
              <a:t>Community</a:t>
            </a:r>
          </a:p>
          <a:p>
            <a:pPr lvl="2"/>
            <a:r>
              <a:rPr kumimoji="1" lang="en-US" altLang="ja-JP" dirty="0" err="1"/>
              <a:t>eFabless</a:t>
            </a:r>
            <a:r>
              <a:rPr kumimoji="1" lang="ja-JP" altLang="en-US" dirty="0"/>
              <a:t> ⇔ </a:t>
            </a:r>
            <a:r>
              <a:rPr kumimoji="1" lang="en-US" altLang="ja-JP" dirty="0"/>
              <a:t>ISHI-KAI</a:t>
            </a:r>
            <a:endParaRPr lang="en-US" altLang="ja-JP" dirty="0"/>
          </a:p>
          <a:p>
            <a:pPr lvl="1"/>
            <a:r>
              <a:rPr lang="en-US" altLang="ja-JP" dirty="0"/>
              <a:t>Sponsor</a:t>
            </a:r>
          </a:p>
          <a:p>
            <a:pPr lvl="2"/>
            <a:r>
              <a:rPr lang="en-US" altLang="ja-JP" dirty="0"/>
              <a:t>Google</a:t>
            </a:r>
            <a:r>
              <a:rPr lang="ja-JP" altLang="en-US" dirty="0"/>
              <a:t> </a:t>
            </a:r>
            <a:r>
              <a:rPr kumimoji="1" lang="ja-JP" altLang="en-US" dirty="0"/>
              <a:t>⇔ </a:t>
            </a:r>
            <a:r>
              <a:rPr lang="en-US" altLang="ja-JP" dirty="0" err="1"/>
              <a:t>GxP</a:t>
            </a:r>
            <a:endParaRPr lang="en-US" altLang="ja-JP" dirty="0"/>
          </a:p>
          <a:p>
            <a:pPr lvl="1"/>
            <a:r>
              <a:rPr lang="en-US" altLang="ja-JP" dirty="0"/>
              <a:t>F</a:t>
            </a:r>
            <a:r>
              <a:rPr kumimoji="1" lang="en-US" altLang="ja-JP" dirty="0"/>
              <a:t>ab</a:t>
            </a:r>
          </a:p>
          <a:p>
            <a:pPr lvl="2"/>
            <a:r>
              <a:rPr lang="en-US" altLang="ja-JP" dirty="0"/>
              <a:t>SkywaterPDK</a:t>
            </a:r>
            <a:r>
              <a:rPr kumimoji="1" lang="ja-JP" altLang="en-US" dirty="0"/>
              <a:t> ⇔ </a:t>
            </a:r>
            <a:r>
              <a:rPr kumimoji="1" lang="en-US" altLang="ja-JP" dirty="0"/>
              <a:t>OpenRule1umPDK</a:t>
            </a:r>
          </a:p>
        </p:txBody>
      </p:sp>
      <p:grpSp>
        <p:nvGrpSpPr>
          <p:cNvPr id="15" name="グループ化 14">
            <a:extLst>
              <a:ext uri="{FF2B5EF4-FFF2-40B4-BE49-F238E27FC236}">
                <a16:creationId xmlns:a16="http://schemas.microsoft.com/office/drawing/2014/main" id="{59831AC7-94C0-16A9-3CA4-EEDF5C480BC5}"/>
              </a:ext>
            </a:extLst>
          </p:cNvPr>
          <p:cNvGrpSpPr/>
          <p:nvPr/>
        </p:nvGrpSpPr>
        <p:grpSpPr>
          <a:xfrm>
            <a:off x="1634476" y="214884"/>
            <a:ext cx="4186137" cy="6428231"/>
            <a:chOff x="1462722" y="88638"/>
            <a:chExt cx="3601530" cy="6784983"/>
          </a:xfrm>
        </p:grpSpPr>
        <p:pic>
          <p:nvPicPr>
            <p:cNvPr id="5" name="Google Shape;188;p35">
              <a:extLst>
                <a:ext uri="{FF2B5EF4-FFF2-40B4-BE49-F238E27FC236}">
                  <a16:creationId xmlns:a16="http://schemas.microsoft.com/office/drawing/2014/main" id="{91F4A3B5-2C8F-0F1B-0542-A203D1BBD08D}"/>
                </a:ext>
              </a:extLst>
            </p:cNvPr>
            <p:cNvPicPr preferRelativeResize="0"/>
            <p:nvPr/>
          </p:nvPicPr>
          <p:blipFill rotWithShape="1">
            <a:blip r:embed="rId2"/>
            <a:srcRect r="5355" b="3"/>
            <a:stretch/>
          </p:blipFill>
          <p:spPr>
            <a:xfrm>
              <a:off x="1462722" y="88638"/>
              <a:ext cx="3367380" cy="3178288"/>
            </a:xfrm>
            <a:prstGeom prst="rect">
              <a:avLst/>
            </a:prstGeom>
            <a:noFill/>
          </p:spPr>
        </p:pic>
        <p:grpSp>
          <p:nvGrpSpPr>
            <p:cNvPr id="14" name="グループ化 13">
              <a:extLst>
                <a:ext uri="{FF2B5EF4-FFF2-40B4-BE49-F238E27FC236}">
                  <a16:creationId xmlns:a16="http://schemas.microsoft.com/office/drawing/2014/main" id="{6D306EE5-E04A-4DE6-73FD-A480324CDCFE}"/>
                </a:ext>
              </a:extLst>
            </p:cNvPr>
            <p:cNvGrpSpPr/>
            <p:nvPr/>
          </p:nvGrpSpPr>
          <p:grpSpPr>
            <a:xfrm>
              <a:off x="1543362" y="3662239"/>
              <a:ext cx="3520890" cy="3211382"/>
              <a:chOff x="1543362" y="3662239"/>
              <a:chExt cx="3520890" cy="3211382"/>
            </a:xfrm>
          </p:grpSpPr>
          <p:pic>
            <p:nvPicPr>
              <p:cNvPr id="4" name="Google Shape;188;p35">
                <a:extLst>
                  <a:ext uri="{FF2B5EF4-FFF2-40B4-BE49-F238E27FC236}">
                    <a16:creationId xmlns:a16="http://schemas.microsoft.com/office/drawing/2014/main" id="{B5642ABF-E237-CA80-37F5-134DF703711E}"/>
                  </a:ext>
                </a:extLst>
              </p:cNvPr>
              <p:cNvPicPr preferRelativeResize="0"/>
              <p:nvPr/>
            </p:nvPicPr>
            <p:blipFill>
              <a:blip r:embed="rId2"/>
              <a:stretch>
                <a:fillRect/>
              </a:stretch>
            </p:blipFill>
            <p:spPr>
              <a:xfrm>
                <a:off x="1543363" y="3662239"/>
                <a:ext cx="3475151" cy="3211382"/>
              </a:xfrm>
              <a:prstGeom prst="rect">
                <a:avLst/>
              </a:prstGeom>
              <a:noFill/>
            </p:spPr>
          </p:pic>
          <p:pic>
            <p:nvPicPr>
              <p:cNvPr id="9" name="図 8">
                <a:extLst>
                  <a:ext uri="{FF2B5EF4-FFF2-40B4-BE49-F238E27FC236}">
                    <a16:creationId xmlns:a16="http://schemas.microsoft.com/office/drawing/2014/main" id="{1F4C3E83-B4DD-6C84-D82E-1B1ACEC3D479}"/>
                  </a:ext>
                </a:extLst>
              </p:cNvPr>
              <p:cNvPicPr>
                <a:picLocks noChangeAspect="1"/>
              </p:cNvPicPr>
              <p:nvPr/>
            </p:nvPicPr>
            <p:blipFill rotWithShape="1">
              <a:blip r:embed="rId3"/>
              <a:srcRect r="61518" b="-2745"/>
              <a:stretch/>
            </p:blipFill>
            <p:spPr>
              <a:xfrm>
                <a:off x="1543362" y="5836916"/>
                <a:ext cx="989097" cy="486325"/>
              </a:xfrm>
              <a:prstGeom prst="rect">
                <a:avLst/>
              </a:prstGeom>
            </p:spPr>
          </p:pic>
          <p:pic>
            <p:nvPicPr>
              <p:cNvPr id="10" name="図 9">
                <a:extLst>
                  <a:ext uri="{FF2B5EF4-FFF2-40B4-BE49-F238E27FC236}">
                    <a16:creationId xmlns:a16="http://schemas.microsoft.com/office/drawing/2014/main" id="{A646C6AE-CD42-050E-2B7D-EBA8254D506A}"/>
                  </a:ext>
                </a:extLst>
              </p:cNvPr>
              <p:cNvPicPr>
                <a:picLocks noChangeAspect="1"/>
              </p:cNvPicPr>
              <p:nvPr/>
            </p:nvPicPr>
            <p:blipFill>
              <a:blip r:embed="rId4"/>
              <a:stretch>
                <a:fillRect/>
              </a:stretch>
            </p:blipFill>
            <p:spPr>
              <a:xfrm>
                <a:off x="3594652" y="4162044"/>
                <a:ext cx="795420" cy="253250"/>
              </a:xfrm>
              <a:prstGeom prst="rect">
                <a:avLst/>
              </a:prstGeom>
            </p:spPr>
          </p:pic>
          <p:pic>
            <p:nvPicPr>
              <p:cNvPr id="11" name="図 10" descr="グラフ が含まれている画像&#10;&#10;自動的に生成された説明">
                <a:extLst>
                  <a:ext uri="{FF2B5EF4-FFF2-40B4-BE49-F238E27FC236}">
                    <a16:creationId xmlns:a16="http://schemas.microsoft.com/office/drawing/2014/main" id="{287E095A-ED99-D423-7C1B-F31BC9BBD663}"/>
                  </a:ext>
                </a:extLst>
              </p:cNvPr>
              <p:cNvPicPr>
                <a:picLocks noChangeAspect="1"/>
              </p:cNvPicPr>
              <p:nvPr/>
            </p:nvPicPr>
            <p:blipFill rotWithShape="1">
              <a:blip r:embed="rId5">
                <a:extLst>
                  <a:ext uri="{28A0092B-C50C-407E-A947-70E740481C1C}">
                    <a14:useLocalDpi xmlns:a14="http://schemas.microsoft.com/office/drawing/2010/main" val="0"/>
                  </a:ext>
                </a:extLst>
              </a:blip>
              <a:srcRect t="14461" b="25712"/>
              <a:stretch/>
            </p:blipFill>
            <p:spPr>
              <a:xfrm>
                <a:off x="3706778" y="4415294"/>
                <a:ext cx="563397" cy="337061"/>
              </a:xfrm>
              <a:prstGeom prst="rect">
                <a:avLst/>
              </a:prstGeom>
            </p:spPr>
          </p:pic>
          <p:pic>
            <p:nvPicPr>
              <p:cNvPr id="8" name="Google Shape;265;p45">
                <a:extLst>
                  <a:ext uri="{FF2B5EF4-FFF2-40B4-BE49-F238E27FC236}">
                    <a16:creationId xmlns:a16="http://schemas.microsoft.com/office/drawing/2014/main" id="{F8B2A4AA-AFA6-F0A9-3CB3-FA804227650F}"/>
                  </a:ext>
                </a:extLst>
              </p:cNvPr>
              <p:cNvPicPr preferRelativeResize="0"/>
              <p:nvPr/>
            </p:nvPicPr>
            <p:blipFill>
              <a:blip r:embed="rId6"/>
              <a:stretch>
                <a:fillRect/>
              </a:stretch>
            </p:blipFill>
            <p:spPr>
              <a:xfrm>
                <a:off x="2818016" y="3839848"/>
                <a:ext cx="888762" cy="731922"/>
              </a:xfrm>
              <a:prstGeom prst="rect">
                <a:avLst/>
              </a:prstGeom>
              <a:noFill/>
            </p:spPr>
          </p:pic>
          <p:pic>
            <p:nvPicPr>
              <p:cNvPr id="13" name="図 12">
                <a:extLst>
                  <a:ext uri="{FF2B5EF4-FFF2-40B4-BE49-F238E27FC236}">
                    <a16:creationId xmlns:a16="http://schemas.microsoft.com/office/drawing/2014/main" id="{E3EBC7A2-15CA-EAB7-6F49-42F92D9A633A}"/>
                  </a:ext>
                </a:extLst>
              </p:cNvPr>
              <p:cNvPicPr>
                <a:picLocks noChangeAspect="1"/>
              </p:cNvPicPr>
              <p:nvPr/>
            </p:nvPicPr>
            <p:blipFill>
              <a:blip r:embed="rId7"/>
              <a:stretch>
                <a:fillRect/>
              </a:stretch>
            </p:blipFill>
            <p:spPr>
              <a:xfrm>
                <a:off x="3542921" y="5986180"/>
                <a:ext cx="1521331" cy="337060"/>
              </a:xfrm>
              <a:prstGeom prst="rect">
                <a:avLst/>
              </a:prstGeom>
            </p:spPr>
          </p:pic>
        </p:grpSp>
        <p:sp>
          <p:nvSpPr>
            <p:cNvPr id="6" name="矢印: 下 5">
              <a:extLst>
                <a:ext uri="{FF2B5EF4-FFF2-40B4-BE49-F238E27FC236}">
                  <a16:creationId xmlns:a16="http://schemas.microsoft.com/office/drawing/2014/main" id="{0FCC5D3A-5E03-49AF-6840-2B597E810540}"/>
                </a:ext>
              </a:extLst>
            </p:cNvPr>
            <p:cNvSpPr/>
            <p:nvPr/>
          </p:nvSpPr>
          <p:spPr>
            <a:xfrm>
              <a:off x="2818016" y="3050223"/>
              <a:ext cx="888762" cy="644087"/>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sp>
        <p:nvSpPr>
          <p:cNvPr id="12" name="四角形: 角を丸くする 11">
            <a:extLst>
              <a:ext uri="{FF2B5EF4-FFF2-40B4-BE49-F238E27FC236}">
                <a16:creationId xmlns:a16="http://schemas.microsoft.com/office/drawing/2014/main" id="{66712D7F-A8AF-3BAB-325F-CE15C05FFD2A}"/>
              </a:ext>
            </a:extLst>
          </p:cNvPr>
          <p:cNvSpPr/>
          <p:nvPr/>
        </p:nvSpPr>
        <p:spPr>
          <a:xfrm>
            <a:off x="5767451" y="5256494"/>
            <a:ext cx="6373724" cy="123506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ja-JP" sz="2400" dirty="0"/>
              <a:t>Hosting</a:t>
            </a:r>
            <a:r>
              <a:rPr kumimoji="1" lang="en-US" altLang="ja-JP" sz="2400" dirty="0"/>
              <a:t> as ISHI-KAI’s OpenMPW-PTC06-1</a:t>
            </a:r>
            <a:endParaRPr kumimoji="1" lang="ja-JP" altLang="en-US" sz="2400" dirty="0"/>
          </a:p>
        </p:txBody>
      </p:sp>
    </p:spTree>
    <p:extLst>
      <p:ext uri="{BB962C8B-B14F-4D97-AF65-F5344CB8AC3E}">
        <p14:creationId xmlns:p14="http://schemas.microsoft.com/office/powerpoint/2010/main" val="3083720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A21178-E4C5-F34F-4333-4FC254510EFE}"/>
              </a:ext>
            </a:extLst>
          </p:cNvPr>
          <p:cNvSpPr>
            <a:spLocks noGrp="1"/>
          </p:cNvSpPr>
          <p:nvPr>
            <p:ph type="title"/>
          </p:nvPr>
        </p:nvSpPr>
        <p:spPr>
          <a:xfrm>
            <a:off x="1057025" y="922644"/>
            <a:ext cx="5040285" cy="1169585"/>
          </a:xfrm>
        </p:spPr>
        <p:txBody>
          <a:bodyPr anchor="b">
            <a:normAutofit/>
          </a:bodyPr>
          <a:lstStyle/>
          <a:p>
            <a:r>
              <a:rPr kumimoji="1" lang="en-US" altLang="ja-JP" sz="3700" dirty="0"/>
              <a:t>Shuttle: </a:t>
            </a:r>
            <a:br>
              <a:rPr kumimoji="1" lang="en-US" altLang="ja-JP" sz="3700" dirty="0"/>
            </a:br>
            <a:r>
              <a:rPr kumimoji="1" lang="en-US" altLang="ja-JP" sz="3700" dirty="0"/>
              <a:t>ISHI-KAI Share Results</a:t>
            </a:r>
            <a:endParaRPr kumimoji="1" lang="ja-JP" altLang="en-US" sz="3700" dirty="0"/>
          </a:p>
        </p:txBody>
      </p:sp>
      <p:sp>
        <p:nvSpPr>
          <p:cNvPr id="3" name="コンテンツ プレースホルダー 2">
            <a:extLst>
              <a:ext uri="{FF2B5EF4-FFF2-40B4-BE49-F238E27FC236}">
                <a16:creationId xmlns:a16="http://schemas.microsoft.com/office/drawing/2014/main" id="{162D0F08-09F3-93CC-65A1-E069F7774D43}"/>
              </a:ext>
            </a:extLst>
          </p:cNvPr>
          <p:cNvSpPr>
            <a:spLocks noGrp="1"/>
          </p:cNvSpPr>
          <p:nvPr>
            <p:ph idx="1"/>
          </p:nvPr>
        </p:nvSpPr>
        <p:spPr>
          <a:xfrm>
            <a:off x="1055715" y="2385389"/>
            <a:ext cx="5040285" cy="4320211"/>
          </a:xfrm>
        </p:spPr>
        <p:txBody>
          <a:bodyPr anchor="ctr">
            <a:normAutofit fontScale="92500" lnSpcReduction="20000"/>
          </a:bodyPr>
          <a:lstStyle/>
          <a:p>
            <a:r>
              <a:rPr kumimoji="1" lang="en-US" altLang="ja-JP" sz="1300" dirty="0"/>
              <a:t>2023/12</a:t>
            </a:r>
          </a:p>
          <a:p>
            <a:pPr lvl="1"/>
            <a:r>
              <a:rPr lang="en-US" altLang="ja-JP" sz="1300" dirty="0" err="1"/>
              <a:t>OpenMPW</a:t>
            </a:r>
            <a:r>
              <a:rPr lang="en-US" altLang="ja-JP" sz="1300" dirty="0"/>
              <a:t> GF-1</a:t>
            </a:r>
          </a:p>
          <a:p>
            <a:pPr lvl="2"/>
            <a:r>
              <a:rPr kumimoji="1" lang="en-US" altLang="ja-JP" sz="1300" dirty="0">
                <a:hlinkClick r:id="rId3"/>
              </a:rPr>
              <a:t>https://github.com/ishi-kai/ISHI-KAI_Multiple_Projects_OpenGFMPW-1/</a:t>
            </a:r>
            <a:endParaRPr kumimoji="1" lang="en-US" altLang="ja-JP" sz="1300" dirty="0"/>
          </a:p>
          <a:p>
            <a:r>
              <a:rPr lang="en-US" altLang="ja-JP" sz="1300" dirty="0"/>
              <a:t>2024/05</a:t>
            </a:r>
          </a:p>
          <a:p>
            <a:pPr lvl="1"/>
            <a:r>
              <a:rPr kumimoji="1" lang="en-US" altLang="ja-JP" sz="1300" dirty="0"/>
              <a:t>Chipathon2023</a:t>
            </a:r>
          </a:p>
          <a:p>
            <a:pPr lvl="2"/>
            <a:r>
              <a:rPr kumimoji="1" lang="en-US" altLang="ja-JP" sz="1300" dirty="0">
                <a:hlinkClick r:id="rId4"/>
              </a:rPr>
              <a:t>https://github.com/ishi-kai/Chipathon2023_ADC/tree/main/submit_version</a:t>
            </a:r>
            <a:endParaRPr kumimoji="1" lang="en-US" altLang="ja-JP" sz="1300" dirty="0"/>
          </a:p>
          <a:p>
            <a:pPr lvl="2"/>
            <a:r>
              <a:rPr kumimoji="1" lang="en-US" altLang="ja-JP" sz="1300" dirty="0">
                <a:hlinkClick r:id="rId5"/>
              </a:rPr>
              <a:t>https://github.com/atuchiya/DC23-LTC2/tree/japan-test/TOP</a:t>
            </a:r>
            <a:endParaRPr kumimoji="1" lang="en-US" altLang="ja-JP" sz="1300" dirty="0"/>
          </a:p>
          <a:p>
            <a:r>
              <a:rPr kumimoji="1" lang="en-US" altLang="ja-JP" sz="1300" dirty="0"/>
              <a:t>2024/08</a:t>
            </a:r>
          </a:p>
          <a:p>
            <a:pPr lvl="1"/>
            <a:r>
              <a:rPr lang="en-US" altLang="ja-JP" sz="1300" dirty="0"/>
              <a:t>ISHI-KAI’s </a:t>
            </a:r>
            <a:r>
              <a:rPr lang="en-US" altLang="ja-JP" sz="1300" dirty="0" err="1"/>
              <a:t>OpenMPW</a:t>
            </a:r>
            <a:r>
              <a:rPr lang="en-US" altLang="ja-JP" sz="1300" dirty="0"/>
              <a:t> PTC06-1(</a:t>
            </a:r>
            <a:r>
              <a:rPr lang="en-US" altLang="ja-JP" sz="1300" dirty="0" err="1"/>
              <a:t>Phenitec</a:t>
            </a:r>
            <a:r>
              <a:rPr lang="en-US" altLang="ja-JP" sz="1300" dirty="0"/>
              <a:t>)</a:t>
            </a:r>
          </a:p>
          <a:p>
            <a:pPr lvl="2"/>
            <a:r>
              <a:rPr lang="en-US" altLang="ja-JP" sz="1300" dirty="0">
                <a:hlinkClick r:id="rId6"/>
              </a:rPr>
              <a:t>https://github.com/ishi-kai/ISHI-KAI_Multiple_Projects_OpenMPW_PTC06-1</a:t>
            </a:r>
            <a:endParaRPr lang="en-US" altLang="ja-JP" sz="1300" dirty="0"/>
          </a:p>
          <a:p>
            <a:r>
              <a:rPr kumimoji="1" lang="en-US" altLang="ja-JP" sz="1300" dirty="0"/>
              <a:t>2024/10</a:t>
            </a:r>
          </a:p>
          <a:p>
            <a:pPr lvl="1"/>
            <a:r>
              <a:rPr lang="en-US" altLang="ja-JP" sz="1300" dirty="0"/>
              <a:t>ISHI-KAI’s </a:t>
            </a:r>
            <a:r>
              <a:rPr lang="en-US" altLang="ja-JP" sz="1300" dirty="0" err="1"/>
              <a:t>OpenMPW</a:t>
            </a:r>
            <a:r>
              <a:rPr lang="en-US" altLang="ja-JP" sz="1300" dirty="0"/>
              <a:t> TR10-1(</a:t>
            </a:r>
            <a:r>
              <a:rPr lang="en-US" altLang="ja-JP" sz="1300" dirty="0" err="1"/>
              <a:t>Tokairika</a:t>
            </a:r>
            <a:r>
              <a:rPr lang="en-US" altLang="ja-JP" sz="1300" dirty="0"/>
              <a:t>)</a:t>
            </a:r>
          </a:p>
          <a:p>
            <a:pPr lvl="2"/>
            <a:r>
              <a:rPr lang="en-US" altLang="ja-JP" sz="1300" dirty="0">
                <a:hlinkClick r:id="rId7"/>
              </a:rPr>
              <a:t>https://github.com/ishi-kai</a:t>
            </a:r>
            <a:r>
              <a:rPr lang="en-US" altLang="ja-JP" sz="1300" dirty="0">
                <a:hlinkClick r:id="rId8"/>
              </a:rPr>
              <a:t>/</a:t>
            </a:r>
            <a:r>
              <a:rPr lang="en-US" altLang="ja-JP" sz="1300" dirty="0">
                <a:hlinkClick r:id="rId7"/>
              </a:rPr>
              <a:t>ISHI-KAI_Multiple_Projects_OpenMPW_TR10-1</a:t>
            </a:r>
            <a:endParaRPr kumimoji="1" lang="en-US" altLang="ja-JP" sz="1300" dirty="0"/>
          </a:p>
          <a:p>
            <a:r>
              <a:rPr kumimoji="1" lang="en-US" altLang="ja-JP" sz="1300" dirty="0"/>
              <a:t>2024/12</a:t>
            </a:r>
          </a:p>
          <a:p>
            <a:pPr lvl="1"/>
            <a:r>
              <a:rPr lang="en-US" altLang="ja-JP" sz="1300" dirty="0"/>
              <a:t>ISHI-KAI’s </a:t>
            </a:r>
            <a:r>
              <a:rPr lang="en-US" altLang="ja-JP" sz="1300" dirty="0" err="1"/>
              <a:t>OpenMPW</a:t>
            </a:r>
            <a:r>
              <a:rPr lang="en-US" altLang="ja-JP" sz="1300" dirty="0"/>
              <a:t> MF20-1(</a:t>
            </a:r>
            <a:r>
              <a:rPr lang="en-US" altLang="ja-JP" sz="1300" dirty="0" err="1"/>
              <a:t>minimalfab</a:t>
            </a:r>
            <a:r>
              <a:rPr lang="en-US" altLang="ja-JP" sz="1300" dirty="0"/>
              <a:t>)</a:t>
            </a:r>
          </a:p>
          <a:p>
            <a:pPr lvl="2"/>
            <a:r>
              <a:rPr lang="en-US" altLang="ja-JP" sz="1300" dirty="0">
                <a:hlinkClick r:id="rId9"/>
              </a:rPr>
              <a:t>https://github.com/ishi-kai/ISHI-KAI_Multiple_Projects_OpenMPW_MF20-1</a:t>
            </a:r>
            <a:endParaRPr lang="en-US" altLang="ja-JP" sz="1300" dirty="0"/>
          </a:p>
        </p:txBody>
      </p:sp>
      <p:pic>
        <p:nvPicPr>
          <p:cNvPr id="5" name="Google Shape;155;p19">
            <a:extLst>
              <a:ext uri="{FF2B5EF4-FFF2-40B4-BE49-F238E27FC236}">
                <a16:creationId xmlns:a16="http://schemas.microsoft.com/office/drawing/2014/main" id="{0289A1E6-F62F-DC0E-8F4B-0AD5889DA891}"/>
              </a:ext>
            </a:extLst>
          </p:cNvPr>
          <p:cNvPicPr preferRelativeResize="0"/>
          <p:nvPr/>
        </p:nvPicPr>
        <p:blipFill rotWithShape="1">
          <a:blip r:embed="rId10">
            <a:extLst>
              <a:ext uri="{28A0092B-C50C-407E-A947-70E740481C1C}">
                <a14:useLocalDpi xmlns:a14="http://schemas.microsoft.com/office/drawing/2010/main"/>
              </a:ext>
            </a:extLst>
          </a:blip>
          <a:srcRect/>
          <a:stretch/>
        </p:blipFill>
        <p:spPr>
          <a:xfrm>
            <a:off x="6946666" y="774285"/>
            <a:ext cx="2112264" cy="1999673"/>
          </a:xfrm>
          <a:prstGeom prst="rect">
            <a:avLst/>
          </a:prstGeom>
          <a:noFill/>
        </p:spPr>
      </p:pic>
      <p:pic>
        <p:nvPicPr>
          <p:cNvPr id="4" name="コンテンツ プレースホルダー 4" descr="ダイアグラム が含まれている画像&#10;&#10;自動的に生成された説明">
            <a:extLst>
              <a:ext uri="{FF2B5EF4-FFF2-40B4-BE49-F238E27FC236}">
                <a16:creationId xmlns:a16="http://schemas.microsoft.com/office/drawing/2014/main" id="{9B351733-3E5A-AFB7-DA7F-9ECEE5BC0DD8}"/>
              </a:ext>
            </a:extLst>
          </p:cNvPr>
          <p:cNvPicPr>
            <a:picLocks noChangeAspect="1"/>
          </p:cNvPicPr>
          <p:nvPr/>
        </p:nvPicPr>
        <p:blipFill rotWithShape="1">
          <a:blip r:embed="rId11">
            <a:extLst>
              <a:ext uri="{28A0092B-C50C-407E-A947-70E740481C1C}">
                <a14:useLocalDpi xmlns:a14="http://schemas.microsoft.com/office/drawing/2010/main"/>
              </a:ext>
            </a:extLst>
          </a:blip>
          <a:srcRect b="-5"/>
          <a:stretch/>
        </p:blipFill>
        <p:spPr>
          <a:xfrm>
            <a:off x="9223523" y="774285"/>
            <a:ext cx="2112264" cy="1999673"/>
          </a:xfrm>
          <a:prstGeom prst="rect">
            <a:avLst/>
          </a:prstGeom>
        </p:spPr>
      </p:pic>
      <p:pic>
        <p:nvPicPr>
          <p:cNvPr id="6" name="Google Shape;219;p23">
            <a:extLst>
              <a:ext uri="{FF2B5EF4-FFF2-40B4-BE49-F238E27FC236}">
                <a16:creationId xmlns:a16="http://schemas.microsoft.com/office/drawing/2014/main" id="{D5AC3E91-DE3A-5FD9-A71C-186C39D63DEA}"/>
              </a:ext>
            </a:extLst>
          </p:cNvPr>
          <p:cNvPicPr preferRelativeResize="0"/>
          <p:nvPr/>
        </p:nvPicPr>
        <p:blipFill rotWithShape="1">
          <a:blip r:embed="rId12">
            <a:extLst>
              <a:ext uri="{28A0092B-C50C-407E-A947-70E740481C1C}">
                <a14:useLocalDpi xmlns:a14="http://schemas.microsoft.com/office/drawing/2010/main"/>
              </a:ext>
            </a:extLst>
          </a:blip>
          <a:srcRect b="-2"/>
          <a:stretch/>
        </p:blipFill>
        <p:spPr>
          <a:xfrm>
            <a:off x="6946667" y="2942704"/>
            <a:ext cx="4389120" cy="3213543"/>
          </a:xfrm>
          <a:prstGeom prst="rect">
            <a:avLst/>
          </a:prstGeom>
          <a:noFill/>
        </p:spPr>
      </p:pic>
    </p:spTree>
    <p:extLst>
      <p:ext uri="{BB962C8B-B14F-4D97-AF65-F5344CB8AC3E}">
        <p14:creationId xmlns:p14="http://schemas.microsoft.com/office/powerpoint/2010/main" val="2832259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7" name="Rectangle 4102">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78F46E25-711C-4BA2-2495-FD243D6E9559}"/>
              </a:ext>
            </a:extLst>
          </p:cNvPr>
          <p:cNvSpPr>
            <a:spLocks noGrp="1"/>
          </p:cNvSpPr>
          <p:nvPr>
            <p:ph type="title"/>
          </p:nvPr>
        </p:nvSpPr>
        <p:spPr>
          <a:xfrm>
            <a:off x="588932" y="1083484"/>
            <a:ext cx="5279408" cy="1128068"/>
          </a:xfrm>
        </p:spPr>
        <p:txBody>
          <a:bodyPr anchor="ctr">
            <a:normAutofit/>
          </a:bodyPr>
          <a:lstStyle/>
          <a:p>
            <a:r>
              <a:rPr kumimoji="1" lang="en-US" altLang="ja-JP" sz="4000" dirty="0"/>
              <a:t>Hands-on Seminar</a:t>
            </a:r>
            <a:endParaRPr kumimoji="1" lang="ja-JP" altLang="en-US" sz="4000" dirty="0"/>
          </a:p>
        </p:txBody>
      </p:sp>
      <p:grpSp>
        <p:nvGrpSpPr>
          <p:cNvPr id="4118" name="Group 410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119" name="Rectangle 410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0" name="Rectangle 410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22" name="Rectangle 410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4" name="Rectangle 411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3" name="Rectangle 411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8" name="Google Shape;218;p39"/>
          <p:cNvPicPr preferRelativeResize="0"/>
          <p:nvPr/>
        </p:nvPicPr>
        <p:blipFill>
          <a:blip r:embed="rId2"/>
          <a:stretch>
            <a:fillRect/>
          </a:stretch>
        </p:blipFill>
        <p:spPr>
          <a:xfrm>
            <a:off x="5555625" y="187118"/>
            <a:ext cx="4397433" cy="2495543"/>
          </a:xfrm>
          <a:prstGeom prst="rect">
            <a:avLst/>
          </a:prstGeom>
          <a:noFill/>
        </p:spPr>
      </p:pic>
      <p:sp>
        <p:nvSpPr>
          <p:cNvPr id="4115" name="Rectangle 4114">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a:extLst>
              <a:ext uri="{FF2B5EF4-FFF2-40B4-BE49-F238E27FC236}">
                <a16:creationId xmlns:a16="http://schemas.microsoft.com/office/drawing/2014/main" id="{78F0DB0C-0D2B-52C0-1575-235EB75E9F7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49882" y="163905"/>
            <a:ext cx="3218857" cy="2518756"/>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descr="all_members_layout_using">
            <a:extLst>
              <a:ext uri="{FF2B5EF4-FFF2-40B4-BE49-F238E27FC236}">
                <a16:creationId xmlns:a16="http://schemas.microsoft.com/office/drawing/2014/main" id="{F1DD62B9-768C-CC16-A77A-B068DCD0B552}"/>
              </a:ext>
            </a:extLst>
          </p:cNvPr>
          <p:cNvPicPr>
            <a:picLocks noChangeAspect="1"/>
          </p:cNvPicPr>
          <p:nvPr/>
        </p:nvPicPr>
        <p:blipFill>
          <a:blip r:embed="rId4" cstate="print">
            <a:extLst>
              <a:ext uri="{28A0092B-C50C-407E-A947-70E740481C1C}">
                <a14:useLocalDpi xmlns:a14="http://schemas.microsoft.com/office/drawing/2010/main" val="0"/>
              </a:ext>
            </a:extLst>
          </a:blip>
          <a:srcRect t="69"/>
          <a:stretch/>
        </p:blipFill>
        <p:spPr bwMode="auto">
          <a:xfrm>
            <a:off x="6810583" y="3226198"/>
            <a:ext cx="5136795" cy="3426462"/>
          </a:xfrm>
          <a:prstGeom prst="rect">
            <a:avLst/>
          </a:prstGeom>
          <a:noFill/>
        </p:spPr>
      </p:pic>
      <p:sp>
        <p:nvSpPr>
          <p:cNvPr id="3" name="コンテンツ プレースホルダー 2">
            <a:extLst>
              <a:ext uri="{FF2B5EF4-FFF2-40B4-BE49-F238E27FC236}">
                <a16:creationId xmlns:a16="http://schemas.microsoft.com/office/drawing/2014/main" id="{02EE36EE-DD64-FE09-542C-2B68D74A8154}"/>
              </a:ext>
            </a:extLst>
          </p:cNvPr>
          <p:cNvSpPr>
            <a:spLocks noGrp="1"/>
          </p:cNvSpPr>
          <p:nvPr>
            <p:ph idx="1"/>
          </p:nvPr>
        </p:nvSpPr>
        <p:spPr>
          <a:xfrm>
            <a:off x="321099" y="1446981"/>
            <a:ext cx="7609489" cy="5564593"/>
          </a:xfrm>
        </p:spPr>
        <p:txBody>
          <a:bodyPr anchor="ctr">
            <a:normAutofit/>
          </a:bodyPr>
          <a:lstStyle/>
          <a:p>
            <a:r>
              <a:rPr lang="en-US" altLang="ja-JP" sz="1600" dirty="0">
                <a:solidFill>
                  <a:srgbClr val="FF0000"/>
                </a:solidFill>
              </a:rPr>
              <a:t>Learn all the basics of </a:t>
            </a:r>
          </a:p>
          <a:p>
            <a:pPr marL="0" indent="0">
              <a:buNone/>
            </a:pPr>
            <a:r>
              <a:rPr lang="en-US" altLang="ja-JP" sz="1600" dirty="0">
                <a:solidFill>
                  <a:srgbClr val="FF0000"/>
                </a:solidFill>
              </a:rPr>
              <a:t>      semiconductor design from zero knowledge!</a:t>
            </a:r>
          </a:p>
          <a:p>
            <a:pPr lvl="1"/>
            <a:r>
              <a:rPr kumimoji="1" lang="en-US" altLang="ja-JP" sz="2000" dirty="0"/>
              <a:t>Hands-on seminar on the simplest inverter circuit</a:t>
            </a:r>
          </a:p>
          <a:p>
            <a:pPr lvl="2"/>
            <a:r>
              <a:rPr kumimoji="1" lang="en-US" altLang="ja-JP" sz="1600" dirty="0"/>
              <a:t>Circuit Design with </a:t>
            </a:r>
            <a:r>
              <a:rPr kumimoji="1" lang="en-US" altLang="ja-JP" sz="1600" dirty="0" err="1"/>
              <a:t>Xschem</a:t>
            </a:r>
            <a:endParaRPr kumimoji="1" lang="en-US" altLang="ja-JP" sz="1600" dirty="0"/>
          </a:p>
          <a:p>
            <a:pPr lvl="3"/>
            <a:r>
              <a:rPr kumimoji="1" lang="en-US" altLang="ja-JP" sz="1400" dirty="0"/>
              <a:t>Working with combinations of transistors to achieve a function</a:t>
            </a:r>
          </a:p>
          <a:p>
            <a:pPr lvl="2"/>
            <a:r>
              <a:rPr kumimoji="1" lang="en-US" altLang="ja-JP" sz="1600" dirty="0"/>
              <a:t>Circuit Characteristics Simulation with </a:t>
            </a:r>
            <a:r>
              <a:rPr kumimoji="1" lang="en-US" altLang="ja-JP" sz="1600" dirty="0" err="1"/>
              <a:t>NGspice</a:t>
            </a:r>
            <a:endParaRPr kumimoji="1" lang="en-US" altLang="ja-JP" sz="1600" dirty="0"/>
          </a:p>
          <a:p>
            <a:pPr lvl="3"/>
            <a:r>
              <a:rPr kumimoji="1" lang="en-US" altLang="ja-JP" sz="1400" dirty="0"/>
              <a:t>Work to verify that the above circuits work properly</a:t>
            </a:r>
          </a:p>
          <a:p>
            <a:pPr lvl="2"/>
            <a:r>
              <a:rPr lang="en-US" altLang="ja-JP" sz="1600" dirty="0"/>
              <a:t>Layout</a:t>
            </a:r>
            <a:r>
              <a:rPr kumimoji="1" lang="en-US" altLang="ja-JP" sz="1600" dirty="0"/>
              <a:t> by </a:t>
            </a:r>
            <a:r>
              <a:rPr kumimoji="1" lang="en-US" altLang="ja-JP" sz="1600" dirty="0" err="1"/>
              <a:t>klayout</a:t>
            </a:r>
            <a:endParaRPr kumimoji="1" lang="en-US" altLang="ja-JP" sz="1600" dirty="0"/>
          </a:p>
          <a:p>
            <a:pPr lvl="3"/>
            <a:r>
              <a:rPr lang="en-US" altLang="ja-JP" sz="1400" dirty="0"/>
              <a:t>Layout of transistors on actual semiconductors</a:t>
            </a:r>
          </a:p>
          <a:p>
            <a:pPr lvl="1"/>
            <a:r>
              <a:rPr lang="en-US" altLang="ja-JP" sz="2000" dirty="0"/>
              <a:t>Maker's voice</a:t>
            </a:r>
          </a:p>
          <a:p>
            <a:pPr lvl="2"/>
            <a:r>
              <a:rPr kumimoji="1" lang="en-US" altLang="ja-JP" sz="1800" dirty="0"/>
              <a:t>The chip design experience was very technically stimulating.</a:t>
            </a:r>
          </a:p>
          <a:p>
            <a:pPr lvl="2"/>
            <a:r>
              <a:rPr lang="en-US" altLang="ja-JP" sz="1800" dirty="0"/>
              <a:t>Semiconductors were completely unknown to me, </a:t>
            </a:r>
          </a:p>
          <a:p>
            <a:pPr marL="914400" lvl="2" indent="0">
              <a:buNone/>
            </a:pPr>
            <a:r>
              <a:rPr lang="ja-JP" altLang="en-US" sz="1800" dirty="0"/>
              <a:t>　</a:t>
            </a:r>
            <a:r>
              <a:rPr lang="en-US" altLang="ja-JP" sz="1800" dirty="0"/>
              <a:t>but understanding them gave me new insights.</a:t>
            </a:r>
          </a:p>
        </p:txBody>
      </p:sp>
    </p:spTree>
    <p:extLst>
      <p:ext uri="{BB962C8B-B14F-4D97-AF65-F5344CB8AC3E}">
        <p14:creationId xmlns:p14="http://schemas.microsoft.com/office/powerpoint/2010/main" val="3681333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13">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5" name="Rectangle 14">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7">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08E7B0CE-264C-4E0A-450C-812D74266236}"/>
              </a:ext>
            </a:extLst>
          </p:cNvPr>
          <p:cNvSpPr>
            <a:spLocks noGrp="1"/>
          </p:cNvSpPr>
          <p:nvPr>
            <p:ph type="title"/>
          </p:nvPr>
        </p:nvSpPr>
        <p:spPr>
          <a:xfrm>
            <a:off x="1057025" y="922644"/>
            <a:ext cx="5040285" cy="1169585"/>
          </a:xfrm>
        </p:spPr>
        <p:txBody>
          <a:bodyPr anchor="b">
            <a:normAutofit fontScale="90000"/>
          </a:bodyPr>
          <a:lstStyle/>
          <a:p>
            <a:r>
              <a:rPr kumimoji="1" lang="en-US" altLang="ja-JP" sz="4000" dirty="0"/>
              <a:t>Hands-on Seminar: Target</a:t>
            </a:r>
            <a:endParaRPr kumimoji="1" lang="ja-JP" altLang="en-US" sz="4000" dirty="0"/>
          </a:p>
        </p:txBody>
      </p:sp>
      <p:sp>
        <p:nvSpPr>
          <p:cNvPr id="13" name="Rectangle 19">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コンテンツ プレースホルダー 2">
            <a:extLst>
              <a:ext uri="{FF2B5EF4-FFF2-40B4-BE49-F238E27FC236}">
                <a16:creationId xmlns:a16="http://schemas.microsoft.com/office/drawing/2014/main" id="{E587390A-87EB-472A-73F1-3E079D3134AD}"/>
              </a:ext>
            </a:extLst>
          </p:cNvPr>
          <p:cNvSpPr>
            <a:spLocks noGrp="1"/>
          </p:cNvSpPr>
          <p:nvPr>
            <p:ph idx="1"/>
          </p:nvPr>
        </p:nvSpPr>
        <p:spPr>
          <a:xfrm>
            <a:off x="1055716" y="2508105"/>
            <a:ext cx="6683502" cy="3867758"/>
          </a:xfrm>
        </p:spPr>
        <p:txBody>
          <a:bodyPr anchor="ctr">
            <a:normAutofit/>
          </a:bodyPr>
          <a:lstStyle/>
          <a:p>
            <a:r>
              <a:rPr lang="en-US" altLang="ja-JP" sz="2000" dirty="0"/>
              <a:t>The goal is to provide the first "hands-on" semiconductor design experience</a:t>
            </a:r>
          </a:p>
          <a:p>
            <a:pPr lvl="1"/>
            <a:r>
              <a:rPr lang="en-US" altLang="ja-JP" sz="1600" dirty="0"/>
              <a:t>=Increase the number of semiconductor designers within software and hardware companies</a:t>
            </a:r>
          </a:p>
          <a:p>
            <a:pPr lvl="1"/>
            <a:endParaRPr kumimoji="1" lang="en-US" altLang="ja-JP" sz="2000" dirty="0"/>
          </a:p>
          <a:p>
            <a:r>
              <a:rPr kumimoji="1" lang="en-US" altLang="ja-JP" sz="2000" dirty="0"/>
              <a:t>Motivation of Makers</a:t>
            </a:r>
          </a:p>
          <a:p>
            <a:pPr lvl="1"/>
            <a:r>
              <a:rPr lang="en-US" altLang="ja-JP" sz="1400" dirty="0"/>
              <a:t>I</a:t>
            </a:r>
            <a:r>
              <a:rPr kumimoji="1" lang="en-US" altLang="ja-JP" sz="1400" dirty="0"/>
              <a:t>'ve been hearing a lot about semiconductors, and I'd like to know more about them specifically!</a:t>
            </a:r>
          </a:p>
          <a:p>
            <a:pPr lvl="2"/>
            <a:r>
              <a:rPr lang="en-US" altLang="ja-JP" sz="1400" dirty="0"/>
              <a:t>Basic knowledge of semiconductors</a:t>
            </a:r>
          </a:p>
          <a:p>
            <a:pPr lvl="2"/>
            <a:r>
              <a:rPr lang="en-US" altLang="ja-JP" sz="1400" dirty="0"/>
              <a:t>Semiconductor factory process details</a:t>
            </a:r>
          </a:p>
          <a:p>
            <a:pPr lvl="1"/>
            <a:r>
              <a:rPr lang="en-US" altLang="ja-JP" sz="1400" dirty="0"/>
              <a:t>I want to know more about how computers work!</a:t>
            </a:r>
          </a:p>
          <a:p>
            <a:pPr lvl="2"/>
            <a:r>
              <a:rPr kumimoji="1" lang="en-US" altLang="ja-JP" sz="1200" dirty="0"/>
              <a:t>Perhaps because even the compiler level has been covered up, a return to a more principled approach is taking place.</a:t>
            </a:r>
          </a:p>
        </p:txBody>
      </p:sp>
      <p:pic>
        <p:nvPicPr>
          <p:cNvPr id="2050" name="Picture 2" descr="1bit-CPU">
            <a:extLst>
              <a:ext uri="{FF2B5EF4-FFF2-40B4-BE49-F238E27FC236}">
                <a16:creationId xmlns:a16="http://schemas.microsoft.com/office/drawing/2014/main" id="{A64EA8BA-DDE1-2A17-7CB2-CEA069C177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85" t="8048" r="14973" b="7561"/>
          <a:stretch/>
        </p:blipFill>
        <p:spPr bwMode="auto">
          <a:xfrm>
            <a:off x="8487077" y="3143103"/>
            <a:ext cx="2636862" cy="31279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式典での記念撮影、左から、横島直彦（NEDO副理事長）、奥家敏和（経産省 大臣官房審議官）、鈴木直道（北海道知事）、小池淳義（Rapidus社長）、ジム・クーンメン（ASML EVP/CCO）、&#10;ヒルス ベスホー・プルッフ（駐日オランダ大使）、横田隆一（千歳市長）">
            <a:extLst>
              <a:ext uri="{FF2B5EF4-FFF2-40B4-BE49-F238E27FC236}">
                <a16:creationId xmlns:a16="http://schemas.microsoft.com/office/drawing/2014/main" id="{CD451DB4-31AD-E81C-E382-92097954A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077" y="805595"/>
            <a:ext cx="3352321" cy="2232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489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3C782EBD-519A-4D4E-DF65-E35016B85AD7}"/>
              </a:ext>
            </a:extLst>
          </p:cNvPr>
          <p:cNvSpPr>
            <a:spLocks noGrp="1"/>
          </p:cNvSpPr>
          <p:nvPr>
            <p:ph type="title"/>
          </p:nvPr>
        </p:nvSpPr>
        <p:spPr>
          <a:xfrm>
            <a:off x="808638" y="386930"/>
            <a:ext cx="9236700" cy="1188950"/>
          </a:xfrm>
        </p:spPr>
        <p:txBody>
          <a:bodyPr anchor="b">
            <a:normAutofit/>
          </a:bodyPr>
          <a:lstStyle/>
          <a:p>
            <a:r>
              <a:rPr kumimoji="1" lang="en-US" altLang="ja-JP" sz="5400" dirty="0"/>
              <a:t>Team Submissions</a:t>
            </a:r>
            <a:endParaRPr kumimoji="1" lang="ja-JP" altLang="en-US" sz="5400" dirty="0"/>
          </a:p>
        </p:txBody>
      </p:sp>
      <p:grpSp>
        <p:nvGrpSpPr>
          <p:cNvPr id="24" name="Group 23">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5" name="Rectangle 24">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CD898F73-0AD2-991E-E6ED-B92362CF2787}"/>
              </a:ext>
            </a:extLst>
          </p:cNvPr>
          <p:cNvSpPr>
            <a:spLocks noGrp="1"/>
          </p:cNvSpPr>
          <p:nvPr>
            <p:ph idx="1"/>
          </p:nvPr>
        </p:nvSpPr>
        <p:spPr>
          <a:xfrm>
            <a:off x="496919" y="2318657"/>
            <a:ext cx="10886443" cy="3951514"/>
          </a:xfrm>
        </p:spPr>
        <p:txBody>
          <a:bodyPr anchor="ctr">
            <a:normAutofit/>
          </a:bodyPr>
          <a:lstStyle/>
          <a:p>
            <a:r>
              <a:rPr kumimoji="1" lang="en-US" altLang="ja-JP" sz="1600" dirty="0"/>
              <a:t>Content</a:t>
            </a:r>
          </a:p>
          <a:p>
            <a:pPr lvl="1"/>
            <a:r>
              <a:rPr kumimoji="1" lang="en-US" altLang="ja-JP" sz="1600" dirty="0"/>
              <a:t>Have multiple people create one theme (circuit)</a:t>
            </a:r>
          </a:p>
          <a:p>
            <a:pPr lvl="2"/>
            <a:r>
              <a:rPr lang="en-US" altLang="ja-JP" sz="1600" dirty="0"/>
              <a:t>Leader</a:t>
            </a:r>
          </a:p>
          <a:p>
            <a:pPr lvl="3"/>
            <a:r>
              <a:rPr lang="en-US" altLang="ja-JP" sz="1600" dirty="0"/>
              <a:t>Have an intermediate or advanced person lead the team.</a:t>
            </a:r>
          </a:p>
          <a:p>
            <a:pPr lvl="2"/>
            <a:r>
              <a:rPr lang="en-US" altLang="ja-JP" sz="1600" dirty="0"/>
              <a:t>M</a:t>
            </a:r>
            <a:r>
              <a:rPr kumimoji="1" lang="en-US" altLang="ja-JP" sz="1600" dirty="0"/>
              <a:t>embers</a:t>
            </a:r>
          </a:p>
          <a:p>
            <a:pPr lvl="3"/>
            <a:r>
              <a:rPr kumimoji="1" lang="en-US" altLang="ja-JP" sz="1600" dirty="0"/>
              <a:t>Beginners design and layout with the help of a leader.</a:t>
            </a:r>
          </a:p>
          <a:p>
            <a:r>
              <a:rPr lang="en-US" altLang="ja-JP" sz="1600" dirty="0"/>
              <a:t>Target</a:t>
            </a:r>
          </a:p>
          <a:p>
            <a:pPr lvl="1"/>
            <a:r>
              <a:rPr lang="en-US" altLang="ja-JP" sz="1600" dirty="0"/>
              <a:t>Leader</a:t>
            </a:r>
          </a:p>
          <a:p>
            <a:pPr lvl="2"/>
            <a:r>
              <a:rPr lang="en-US" altLang="ja-JP" sz="1600" dirty="0"/>
              <a:t>Gain the ability to serve as a bridge resource for software and hardware companies seeking to create their own chips</a:t>
            </a:r>
          </a:p>
          <a:p>
            <a:pPr lvl="1"/>
            <a:r>
              <a:rPr lang="en-US" altLang="ja-JP" sz="1600" dirty="0"/>
              <a:t>Members</a:t>
            </a:r>
          </a:p>
          <a:p>
            <a:pPr lvl="2"/>
            <a:r>
              <a:rPr lang="en-US" altLang="ja-JP" sz="1600" dirty="0"/>
              <a:t>Soloing is difficult unless you are at least intermediate level, but the ISHI-KAI's main demographic is beginners. This makes it possible for many people to participate.</a:t>
            </a:r>
          </a:p>
        </p:txBody>
      </p:sp>
    </p:spTree>
    <p:extLst>
      <p:ext uri="{BB962C8B-B14F-4D97-AF65-F5344CB8AC3E}">
        <p14:creationId xmlns:p14="http://schemas.microsoft.com/office/powerpoint/2010/main" val="4142390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5BC69766-D1A0-23A8-F7AF-018E4E4C0EEB}"/>
              </a:ext>
            </a:extLst>
          </p:cNvPr>
          <p:cNvSpPr>
            <a:spLocks noGrp="1"/>
          </p:cNvSpPr>
          <p:nvPr>
            <p:ph type="title"/>
          </p:nvPr>
        </p:nvSpPr>
        <p:spPr>
          <a:xfrm>
            <a:off x="808638" y="386930"/>
            <a:ext cx="9236700" cy="1188950"/>
          </a:xfrm>
        </p:spPr>
        <p:txBody>
          <a:bodyPr anchor="b">
            <a:normAutofit/>
          </a:bodyPr>
          <a:lstStyle/>
          <a:p>
            <a:r>
              <a:rPr kumimoji="1" lang="en-US" altLang="ja-JP" sz="5400" dirty="0"/>
              <a:t>Ex: </a:t>
            </a:r>
            <a:r>
              <a:rPr kumimoji="1" lang="en-US" altLang="ja-JP" sz="5400" dirty="0" err="1"/>
              <a:t>Tokairika</a:t>
            </a:r>
            <a:r>
              <a:rPr kumimoji="1" lang="en-US" altLang="ja-JP" sz="5400" dirty="0"/>
              <a:t> Shuttle</a:t>
            </a:r>
            <a:endParaRPr kumimoji="1" lang="ja-JP" altLang="en-US" sz="5400"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9736A78A-B189-2E78-BB3D-1E6DE386C223}"/>
              </a:ext>
            </a:extLst>
          </p:cNvPr>
          <p:cNvSpPr>
            <a:spLocks noGrp="1"/>
          </p:cNvSpPr>
          <p:nvPr>
            <p:ph idx="1"/>
          </p:nvPr>
        </p:nvSpPr>
        <p:spPr>
          <a:xfrm>
            <a:off x="560126" y="2102303"/>
            <a:ext cx="10143668" cy="4755697"/>
          </a:xfrm>
        </p:spPr>
        <p:txBody>
          <a:bodyPr anchor="ctr">
            <a:normAutofit/>
          </a:bodyPr>
          <a:lstStyle/>
          <a:p>
            <a:r>
              <a:rPr kumimoji="1" lang="en-US" altLang="ja-JP" sz="1800" dirty="0"/>
              <a:t>Details of implementation</a:t>
            </a:r>
          </a:p>
          <a:p>
            <a:pPr lvl="1"/>
            <a:r>
              <a:rPr kumimoji="1" lang="en-US" altLang="ja-JP" sz="1800" dirty="0"/>
              <a:t>Create "two teams" of two types of DCDC, </a:t>
            </a:r>
          </a:p>
          <a:p>
            <a:pPr marL="457200" lvl="1" indent="0">
              <a:buNone/>
            </a:pPr>
            <a:r>
              <a:rPr lang="en-US" altLang="ja-JP" sz="1800" dirty="0"/>
              <a:t>                                   </a:t>
            </a:r>
            <a:r>
              <a:rPr kumimoji="1" lang="en-US" altLang="ja-JP" sz="1800" dirty="0"/>
              <a:t>a boosting DCDC and a bucking DCDC.</a:t>
            </a:r>
          </a:p>
          <a:p>
            <a:pPr lvl="2"/>
            <a:r>
              <a:rPr kumimoji="1" lang="en-US" altLang="ja-JP" sz="1800" dirty="0"/>
              <a:t>5V-&gt;12V, 12V-&gt;5V</a:t>
            </a:r>
          </a:p>
          <a:p>
            <a:pPr lvl="2"/>
            <a:endParaRPr kumimoji="1" lang="en-US" altLang="ja-JP" sz="1800" dirty="0"/>
          </a:p>
          <a:p>
            <a:r>
              <a:rPr lang="en-US" altLang="ja-JP" sz="1800" dirty="0"/>
              <a:t>Rules</a:t>
            </a:r>
          </a:p>
          <a:p>
            <a:pPr lvl="1"/>
            <a:r>
              <a:rPr lang="en-US" altLang="ja-JP" sz="1800" dirty="0"/>
              <a:t>Use OpenRule1um</a:t>
            </a:r>
          </a:p>
          <a:p>
            <a:pPr lvl="2"/>
            <a:r>
              <a:rPr lang="en-US" altLang="ja-JP" sz="1800" dirty="0">
                <a:hlinkClick r:id="rId3"/>
              </a:rPr>
              <a:t>https://github.com/ishi-kai/OpenRule1umPDK_setupEDA</a:t>
            </a:r>
            <a:endParaRPr lang="en-US" altLang="ja-JP" sz="1800" dirty="0"/>
          </a:p>
          <a:p>
            <a:pPr lvl="1"/>
            <a:r>
              <a:rPr lang="en-US" altLang="ja-JP" sz="1800" dirty="0"/>
              <a:t>Max size is "1000um(1mm) x 1000um(1mm)</a:t>
            </a:r>
          </a:p>
          <a:p>
            <a:pPr lvl="1"/>
            <a:r>
              <a:rPr lang="en-US" altLang="ja-JP" sz="1800" dirty="0"/>
              <a:t>Pin count is "7-pin".</a:t>
            </a:r>
          </a:p>
          <a:p>
            <a:pPr lvl="2"/>
            <a:r>
              <a:rPr lang="en-US" altLang="ja-JP" sz="1800" dirty="0"/>
              <a:t>VDD, input voltage pin, and output voltage pin are required.</a:t>
            </a:r>
          </a:p>
          <a:p>
            <a:pPr lvl="3"/>
            <a:r>
              <a:rPr lang="en-US" altLang="ja-JP" dirty="0"/>
              <a:t>You are free to use the later 4 pins however you like.</a:t>
            </a:r>
          </a:p>
          <a:p>
            <a:pPr marL="1371600" lvl="3" indent="0">
              <a:buNone/>
            </a:pPr>
            <a:endParaRPr lang="ja-JP" altLang="en-US" dirty="0"/>
          </a:p>
        </p:txBody>
      </p:sp>
      <p:pic>
        <p:nvPicPr>
          <p:cNvPr id="4" name="図 3">
            <a:extLst>
              <a:ext uri="{FF2B5EF4-FFF2-40B4-BE49-F238E27FC236}">
                <a16:creationId xmlns:a16="http://schemas.microsoft.com/office/drawing/2014/main" id="{AB689A2B-1AFB-3E97-EC70-DE9A551965FE}"/>
              </a:ext>
            </a:extLst>
          </p:cNvPr>
          <p:cNvPicPr>
            <a:picLocks noChangeAspect="1"/>
          </p:cNvPicPr>
          <p:nvPr/>
        </p:nvPicPr>
        <p:blipFill>
          <a:blip r:embed="rId4"/>
          <a:stretch>
            <a:fillRect/>
          </a:stretch>
        </p:blipFill>
        <p:spPr>
          <a:xfrm>
            <a:off x="7742571" y="-40175"/>
            <a:ext cx="4485044" cy="2594138"/>
          </a:xfrm>
          <a:prstGeom prst="rect">
            <a:avLst/>
          </a:prstGeom>
        </p:spPr>
      </p:pic>
      <p:pic>
        <p:nvPicPr>
          <p:cNvPr id="1026" name="Picture 2" descr="klayout_dcdc_down">
            <a:extLst>
              <a:ext uri="{FF2B5EF4-FFF2-40B4-BE49-F238E27FC236}">
                <a16:creationId xmlns:a16="http://schemas.microsoft.com/office/drawing/2014/main" id="{F99313F0-BB29-6A60-4B05-CE531D3590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83" r="6270" b="10954"/>
          <a:stretch/>
        </p:blipFill>
        <p:spPr bwMode="auto">
          <a:xfrm>
            <a:off x="8559001" y="2594138"/>
            <a:ext cx="3614057" cy="2309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97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1">
          <a:extLst>
            <a:ext uri="{FF2B5EF4-FFF2-40B4-BE49-F238E27FC236}">
              <a16:creationId xmlns:a16="http://schemas.microsoft.com/office/drawing/2014/main" id="{4544226F-B627-0138-08B7-2B9E2982BC16}"/>
            </a:ext>
          </a:extLst>
        </p:cNvPr>
        <p:cNvGrpSpPr/>
        <p:nvPr/>
      </p:nvGrpSpPr>
      <p:grpSpPr>
        <a:xfrm>
          <a:off x="0" y="0"/>
          <a:ext cx="0" cy="0"/>
          <a:chOff x="0" y="0"/>
          <a:chExt cx="0" cy="0"/>
        </a:xfrm>
      </p:grpSpPr>
      <p:sp useBgFill="1">
        <p:nvSpPr>
          <p:cNvPr id="270" name="Rectangle 269">
            <a:extLst>
              <a:ext uri="{FF2B5EF4-FFF2-40B4-BE49-F238E27FC236}">
                <a16:creationId xmlns:a16="http://schemas.microsoft.com/office/drawing/2014/main" id="{162B06CD-728D-5FD8-C822-07581F483E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2" name="Group 271">
            <a:extLst>
              <a:ext uri="{FF2B5EF4-FFF2-40B4-BE49-F238E27FC236}">
                <a16:creationId xmlns:a16="http://schemas.microsoft.com/office/drawing/2014/main" id="{944997E3-51FA-3000-2A78-C0CB9C43F7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3" name="Rectangle 272">
              <a:extLst>
                <a:ext uri="{FF2B5EF4-FFF2-40B4-BE49-F238E27FC236}">
                  <a16:creationId xmlns:a16="http://schemas.microsoft.com/office/drawing/2014/main" id="{2E05A7D1-E1B1-00C0-70A0-89860B309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Rectangle 273">
              <a:extLst>
                <a:ext uri="{FF2B5EF4-FFF2-40B4-BE49-F238E27FC236}">
                  <a16:creationId xmlns:a16="http://schemas.microsoft.com/office/drawing/2014/main" id="{AA10ED08-CF73-91A9-79B8-416EC05519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6" name="Rectangle 275">
            <a:extLst>
              <a:ext uri="{FF2B5EF4-FFF2-40B4-BE49-F238E27FC236}">
                <a16:creationId xmlns:a16="http://schemas.microsoft.com/office/drawing/2014/main" id="{FF3BA125-BCC1-45C9-1AD6-D65C651DF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Google Shape;263;p45">
            <a:extLst>
              <a:ext uri="{FF2B5EF4-FFF2-40B4-BE49-F238E27FC236}">
                <a16:creationId xmlns:a16="http://schemas.microsoft.com/office/drawing/2014/main" id="{994B2F75-576E-54C3-7C83-BCF54E5FFBDC}"/>
              </a:ext>
            </a:extLst>
          </p:cNvPr>
          <p:cNvSpPr txBox="1">
            <a:spLocks noGrp="1"/>
          </p:cNvSpPr>
          <p:nvPr>
            <p:ph type="title"/>
          </p:nvPr>
        </p:nvSpPr>
        <p:spPr>
          <a:xfrm>
            <a:off x="1057025" y="922644"/>
            <a:ext cx="5824302" cy="1169585"/>
          </a:xfrm>
          <a:prstGeom prst="rect">
            <a:avLst/>
          </a:prstGeom>
        </p:spPr>
        <p:txBody>
          <a:bodyPr spcFirstLastPara="1" vert="horz" lIns="121900" tIns="121900" rIns="121900" bIns="121900" rtlCol="0" anchor="b" anchorCtr="0">
            <a:normAutofit fontScale="90000"/>
          </a:bodyPr>
          <a:lstStyle/>
          <a:p>
            <a:pPr>
              <a:spcBef>
                <a:spcPts val="0"/>
              </a:spcBef>
            </a:pPr>
            <a:r>
              <a:rPr lang="en-US" altLang="ja-JP" sz="4000" dirty="0"/>
              <a:t>Information on the ISHI-KAI</a:t>
            </a:r>
            <a:endParaRPr lang="ja-JP" altLang="en-US" sz="4000" dirty="0"/>
          </a:p>
        </p:txBody>
      </p:sp>
      <p:sp>
        <p:nvSpPr>
          <p:cNvPr id="278" name="Rectangle 277">
            <a:extLst>
              <a:ext uri="{FF2B5EF4-FFF2-40B4-BE49-F238E27FC236}">
                <a16:creationId xmlns:a16="http://schemas.microsoft.com/office/drawing/2014/main" id="{8A23AF27-B4F5-1A11-A43E-47BD407F2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Google Shape;262;p45">
            <a:extLst>
              <a:ext uri="{FF2B5EF4-FFF2-40B4-BE49-F238E27FC236}">
                <a16:creationId xmlns:a16="http://schemas.microsoft.com/office/drawing/2014/main" id="{C1AE924C-4539-46CC-F844-2B6AE9BDCB1E}"/>
              </a:ext>
            </a:extLst>
          </p:cNvPr>
          <p:cNvSpPr txBox="1">
            <a:spLocks noGrp="1"/>
          </p:cNvSpPr>
          <p:nvPr>
            <p:ph idx="1"/>
          </p:nvPr>
        </p:nvSpPr>
        <p:spPr>
          <a:xfrm>
            <a:off x="1055713" y="2508105"/>
            <a:ext cx="6694915" cy="3632493"/>
          </a:xfrm>
          <a:prstGeom prst="rect">
            <a:avLst/>
          </a:prstGeom>
        </p:spPr>
        <p:txBody>
          <a:bodyPr spcFirstLastPara="1" vert="horz" lIns="121900" tIns="121900" rIns="121900" bIns="121900" rtlCol="0" anchor="ctr" anchorCtr="0">
            <a:normAutofit/>
          </a:bodyPr>
          <a:lstStyle/>
          <a:p>
            <a:pPr marL="609585" indent="-474121">
              <a:spcBef>
                <a:spcPts val="0"/>
              </a:spcBef>
              <a:spcAft>
                <a:spcPts val="600"/>
              </a:spcAft>
              <a:buSzPts val="2000"/>
              <a:buChar char="●"/>
            </a:pPr>
            <a:r>
              <a:rPr lang="en-US" altLang="ja-JP" sz="1700" dirty="0"/>
              <a:t>Number of members</a:t>
            </a:r>
          </a:p>
          <a:p>
            <a:pPr marL="1371554" lvl="1" indent="-440256">
              <a:spcBef>
                <a:spcPts val="0"/>
              </a:spcBef>
              <a:spcAft>
                <a:spcPts val="600"/>
              </a:spcAft>
              <a:buSzPts val="1600"/>
              <a:buChar char="■"/>
            </a:pPr>
            <a:r>
              <a:rPr lang="en-US" altLang="ja-JP" sz="2100" dirty="0"/>
              <a:t>350 or more </a:t>
            </a:r>
            <a:endParaRPr lang="ja-JP" altLang="en-US" sz="2100" dirty="0"/>
          </a:p>
          <a:p>
            <a:pPr marL="609585" indent="-474121">
              <a:spcBef>
                <a:spcPts val="0"/>
              </a:spcBef>
              <a:spcAft>
                <a:spcPts val="600"/>
              </a:spcAft>
              <a:buSzPts val="2000"/>
              <a:buChar char="●"/>
            </a:pPr>
            <a:r>
              <a:rPr lang="en-US" altLang="ja-JP" sz="1700" dirty="0"/>
              <a:t>Homepage</a:t>
            </a:r>
            <a:endParaRPr lang="ja-JP" altLang="en-US" sz="1700" dirty="0"/>
          </a:p>
          <a:p>
            <a:pPr marL="1371554" lvl="1" indent="-440256">
              <a:spcBef>
                <a:spcPts val="0"/>
              </a:spcBef>
              <a:spcAft>
                <a:spcPts val="600"/>
              </a:spcAft>
              <a:buSzPts val="1600"/>
              <a:buChar char="■"/>
            </a:pPr>
            <a:r>
              <a:rPr lang="en-US" altLang="ja-JP" sz="2100" u="sng" dirty="0">
                <a:hlinkClick r:id="rId3"/>
              </a:rPr>
              <a:t>https://ishi-kai.org/</a:t>
            </a:r>
            <a:endParaRPr lang="ja-JP" altLang="en-US" sz="1700" dirty="0"/>
          </a:p>
          <a:p>
            <a:pPr marL="1066785" lvl="1" indent="-474121">
              <a:spcBef>
                <a:spcPts val="0"/>
              </a:spcBef>
              <a:spcAft>
                <a:spcPts val="600"/>
              </a:spcAft>
              <a:buSzPts val="2000"/>
              <a:buChar char="●"/>
            </a:pPr>
            <a:r>
              <a:rPr lang="en-US" altLang="ja-JP" sz="1300" dirty="0"/>
              <a:t>Active on Discord</a:t>
            </a:r>
          </a:p>
          <a:p>
            <a:pPr marL="1676370" lvl="2" indent="-457189">
              <a:spcBef>
                <a:spcPts val="0"/>
              </a:spcBef>
              <a:spcAft>
                <a:spcPts val="600"/>
              </a:spcAft>
              <a:buSzPts val="1800"/>
              <a:buChar char="○"/>
            </a:pPr>
            <a:r>
              <a:rPr lang="en-US" altLang="ja-JP" sz="1300" u="sng" dirty="0">
                <a:hlinkClick r:id="rId4"/>
              </a:rPr>
              <a:t>https://discord.gg/RwAWF5mZSR</a:t>
            </a:r>
            <a:endParaRPr lang="ja-JP" altLang="en-US" sz="1300" dirty="0"/>
          </a:p>
          <a:p>
            <a:pPr marL="609585" indent="-474121">
              <a:spcBef>
                <a:spcPts val="0"/>
              </a:spcBef>
              <a:spcAft>
                <a:spcPts val="600"/>
              </a:spcAft>
              <a:buSzPts val="2000"/>
              <a:buChar char="●"/>
            </a:pPr>
            <a:endParaRPr lang="ja-JP" altLang="en-US" sz="1700" dirty="0"/>
          </a:p>
          <a:p>
            <a:pPr marL="609585" indent="-474121">
              <a:spcBef>
                <a:spcPts val="0"/>
              </a:spcBef>
              <a:spcAft>
                <a:spcPts val="600"/>
              </a:spcAft>
              <a:buSzPts val="2000"/>
              <a:buChar char="●"/>
            </a:pPr>
            <a:r>
              <a:rPr lang="en-US" altLang="ja-JP" sz="1700" dirty="0"/>
              <a:t>Event announcements (e.g., workshops)</a:t>
            </a:r>
          </a:p>
          <a:p>
            <a:pPr marL="1371554" lvl="1" indent="-440256">
              <a:spcBef>
                <a:spcPts val="0"/>
              </a:spcBef>
              <a:spcAft>
                <a:spcPts val="600"/>
              </a:spcAft>
              <a:buSzPts val="1600"/>
              <a:buChar char="■"/>
            </a:pPr>
            <a:r>
              <a:rPr lang="en-US" altLang="ja-JP" sz="2100" u="sng" dirty="0">
                <a:hlinkClick r:id="rId5"/>
              </a:rPr>
              <a:t>https://ishikai.connpass.com/</a:t>
            </a:r>
            <a:endParaRPr lang="en-US" altLang="ja-JP" sz="2100" u="sng" dirty="0"/>
          </a:p>
          <a:p>
            <a:pPr marL="1828754" lvl="2" indent="-440256">
              <a:spcBef>
                <a:spcPts val="0"/>
              </a:spcBef>
              <a:spcAft>
                <a:spcPts val="600"/>
              </a:spcAft>
              <a:buSzPts val="1600"/>
              <a:buChar char="■"/>
            </a:pPr>
            <a:r>
              <a:rPr lang="en-US" altLang="ja-JP" sz="1700" u="sng" dirty="0"/>
              <a:t>About 20-50 people attend at any given time</a:t>
            </a:r>
          </a:p>
        </p:txBody>
      </p:sp>
      <p:pic>
        <p:nvPicPr>
          <p:cNvPr id="264" name="Google Shape;264;p45">
            <a:extLst>
              <a:ext uri="{FF2B5EF4-FFF2-40B4-BE49-F238E27FC236}">
                <a16:creationId xmlns:a16="http://schemas.microsoft.com/office/drawing/2014/main" id="{BA3E2448-849B-B37C-8DC2-C32D290FBA3E}"/>
              </a:ext>
            </a:extLst>
          </p:cNvPr>
          <p:cNvPicPr preferRelativeResize="0"/>
          <p:nvPr/>
        </p:nvPicPr>
        <p:blipFill>
          <a:blip r:embed="rId6"/>
          <a:stretch>
            <a:fillRect/>
          </a:stretch>
        </p:blipFill>
        <p:spPr>
          <a:xfrm>
            <a:off x="7850640" y="774285"/>
            <a:ext cx="2581173" cy="2581173"/>
          </a:xfrm>
          <a:prstGeom prst="rect">
            <a:avLst/>
          </a:prstGeom>
          <a:noFill/>
        </p:spPr>
      </p:pic>
      <p:pic>
        <p:nvPicPr>
          <p:cNvPr id="265" name="Google Shape;265;p45">
            <a:extLst>
              <a:ext uri="{FF2B5EF4-FFF2-40B4-BE49-F238E27FC236}">
                <a16:creationId xmlns:a16="http://schemas.microsoft.com/office/drawing/2014/main" id="{09F111E5-B7D6-21DD-4A55-A8CC23E0F93C}"/>
              </a:ext>
            </a:extLst>
          </p:cNvPr>
          <p:cNvPicPr preferRelativeResize="0"/>
          <p:nvPr/>
        </p:nvPicPr>
        <p:blipFill>
          <a:blip r:embed="rId7"/>
          <a:stretch>
            <a:fillRect/>
          </a:stretch>
        </p:blipFill>
        <p:spPr>
          <a:xfrm>
            <a:off x="7618799" y="3575074"/>
            <a:ext cx="3044856" cy="2581173"/>
          </a:xfrm>
          <a:prstGeom prst="rect">
            <a:avLst/>
          </a:prstGeom>
          <a:noFill/>
        </p:spPr>
      </p:pic>
    </p:spTree>
    <p:extLst>
      <p:ext uri="{BB962C8B-B14F-4D97-AF65-F5344CB8AC3E}">
        <p14:creationId xmlns:p14="http://schemas.microsoft.com/office/powerpoint/2010/main" val="4136221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3">
          <a:extLst>
            <a:ext uri="{FF2B5EF4-FFF2-40B4-BE49-F238E27FC236}">
              <a16:creationId xmlns:a16="http://schemas.microsoft.com/office/drawing/2014/main" id="{23C91321-1CD5-4E19-457C-E02FD532ED52}"/>
            </a:ext>
          </a:extLst>
        </p:cNvPr>
        <p:cNvGrpSpPr/>
        <p:nvPr/>
      </p:nvGrpSpPr>
      <p:grpSpPr>
        <a:xfrm>
          <a:off x="0" y="0"/>
          <a:ext cx="0" cy="0"/>
          <a:chOff x="0" y="0"/>
          <a:chExt cx="0" cy="0"/>
        </a:xfrm>
      </p:grpSpPr>
      <p:sp useBgFill="1">
        <p:nvSpPr>
          <p:cNvPr id="229" name="Rectangle 228">
            <a:extLst>
              <a:ext uri="{FF2B5EF4-FFF2-40B4-BE49-F238E27FC236}">
                <a16:creationId xmlns:a16="http://schemas.microsoft.com/office/drawing/2014/main" id="{32B33B7B-9FAE-9551-5BD9-D65EE73FA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1" name="Group 230">
            <a:extLst>
              <a:ext uri="{FF2B5EF4-FFF2-40B4-BE49-F238E27FC236}">
                <a16:creationId xmlns:a16="http://schemas.microsoft.com/office/drawing/2014/main" id="{A5DE860A-56E8-C8C1-4A87-F21BD3136F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32" name="Rectangle 231">
              <a:extLst>
                <a:ext uri="{FF2B5EF4-FFF2-40B4-BE49-F238E27FC236}">
                  <a16:creationId xmlns:a16="http://schemas.microsoft.com/office/drawing/2014/main" id="{9A090F6A-09DE-5E24-1846-A76023CDD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Rectangle 232">
              <a:extLst>
                <a:ext uri="{FF2B5EF4-FFF2-40B4-BE49-F238E27FC236}">
                  <a16:creationId xmlns:a16="http://schemas.microsoft.com/office/drawing/2014/main" id="{7B7EA197-CB4F-CFAF-734C-B314FEB54B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Rectangle 233">
              <a:extLst>
                <a:ext uri="{FF2B5EF4-FFF2-40B4-BE49-F238E27FC236}">
                  <a16:creationId xmlns:a16="http://schemas.microsoft.com/office/drawing/2014/main" id="{6CE53FE9-0A31-ABE7-75E2-1F26A15A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6" name="Rectangle 235">
            <a:extLst>
              <a:ext uri="{FF2B5EF4-FFF2-40B4-BE49-F238E27FC236}">
                <a16:creationId xmlns:a16="http://schemas.microsoft.com/office/drawing/2014/main" id="{D60EB0BD-4894-9403-FD36-B325AD2F60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Google Shape;224;p40">
            <a:extLst>
              <a:ext uri="{FF2B5EF4-FFF2-40B4-BE49-F238E27FC236}">
                <a16:creationId xmlns:a16="http://schemas.microsoft.com/office/drawing/2014/main" id="{7A3DB31B-4BCD-0BBE-7FB3-BF80FD8D59FB}"/>
              </a:ext>
            </a:extLst>
          </p:cNvPr>
          <p:cNvSpPr txBox="1">
            <a:spLocks noGrp="1"/>
          </p:cNvSpPr>
          <p:nvPr>
            <p:ph idx="1"/>
          </p:nvPr>
        </p:nvSpPr>
        <p:spPr>
          <a:xfrm>
            <a:off x="1045028" y="3017522"/>
            <a:ext cx="9941319" cy="3124658"/>
          </a:xfrm>
          <a:prstGeom prst="rect">
            <a:avLst/>
          </a:prstGeom>
        </p:spPr>
        <p:txBody>
          <a:bodyPr spcFirstLastPara="1" vert="horz" lIns="121900" tIns="121900" rIns="121900" bIns="121900" rtlCol="0" anchor="ctr" anchorCtr="0">
            <a:normAutofit/>
          </a:bodyPr>
          <a:lstStyle/>
          <a:p>
            <a:r>
              <a:rPr kumimoji="1" lang="en-US" altLang="ja-JP" sz="2400" dirty="0"/>
              <a:t>About the ISHI-KAI</a:t>
            </a:r>
          </a:p>
        </p:txBody>
      </p:sp>
      <p:cxnSp>
        <p:nvCxnSpPr>
          <p:cNvPr id="238" name="Straight Connector 237">
            <a:extLst>
              <a:ext uri="{FF2B5EF4-FFF2-40B4-BE49-F238E27FC236}">
                <a16:creationId xmlns:a16="http://schemas.microsoft.com/office/drawing/2014/main" id="{3C4DE566-CB95-68AC-A638-2E357F1DD3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858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DCB86-9C10-AE08-BECB-438DDCCED58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BD86DAA-2E1F-83AC-4981-71E9704025D6}"/>
              </a:ext>
            </a:extLst>
          </p:cNvPr>
          <p:cNvSpPr>
            <a:spLocks noGrp="1"/>
          </p:cNvSpPr>
          <p:nvPr>
            <p:ph type="title"/>
          </p:nvPr>
        </p:nvSpPr>
        <p:spPr>
          <a:xfrm>
            <a:off x="572493" y="238539"/>
            <a:ext cx="11047013" cy="1434415"/>
          </a:xfrm>
        </p:spPr>
        <p:txBody>
          <a:bodyPr anchor="b">
            <a:normAutofit/>
          </a:bodyPr>
          <a:lstStyle/>
          <a:p>
            <a:r>
              <a:rPr kumimoji="1" lang="en-US" altLang="ja-JP" sz="5400" dirty="0"/>
              <a:t>What is the ISHI-KAI?</a:t>
            </a:r>
            <a:endParaRPr kumimoji="1" lang="ja-JP" altLang="en-US" sz="5400" dirty="0"/>
          </a:p>
        </p:txBody>
      </p:sp>
      <p:pic>
        <p:nvPicPr>
          <p:cNvPr id="14" name="Picture 4" descr="2 進数の数字が表示された CPU と青写真">
            <a:extLst>
              <a:ext uri="{FF2B5EF4-FFF2-40B4-BE49-F238E27FC236}">
                <a16:creationId xmlns:a16="http://schemas.microsoft.com/office/drawing/2014/main" id="{0D70D05C-B8FD-86BE-0D2D-0539542244C6}"/>
              </a:ext>
            </a:extLst>
          </p:cNvPr>
          <p:cNvPicPr>
            <a:picLocks noChangeAspect="1"/>
          </p:cNvPicPr>
          <p:nvPr/>
        </p:nvPicPr>
        <p:blipFill rotWithShape="1">
          <a:blip r:embed="rId3"/>
          <a:srcRect l="25959" r="21021" b="1"/>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コンテンツ プレースホルダー 2">
            <a:extLst>
              <a:ext uri="{FF2B5EF4-FFF2-40B4-BE49-F238E27FC236}">
                <a16:creationId xmlns:a16="http://schemas.microsoft.com/office/drawing/2014/main" id="{0C0F53EF-FFF3-C6FD-47B9-5BE21D17C3EC}"/>
              </a:ext>
            </a:extLst>
          </p:cNvPr>
          <p:cNvSpPr>
            <a:spLocks noGrp="1"/>
          </p:cNvSpPr>
          <p:nvPr>
            <p:ph idx="1"/>
          </p:nvPr>
        </p:nvSpPr>
        <p:spPr>
          <a:xfrm>
            <a:off x="4905955" y="2071316"/>
            <a:ext cx="6713552" cy="4114800"/>
          </a:xfrm>
        </p:spPr>
        <p:txBody>
          <a:bodyPr anchor="t">
            <a:normAutofit fontScale="92500"/>
          </a:bodyPr>
          <a:lstStyle/>
          <a:p>
            <a:r>
              <a:rPr kumimoji="1" lang="en-US" altLang="ja-JP" sz="1200" dirty="0"/>
              <a:t>The name was inspired by the society community (KAI is the society community in Japanese) that deals with open (</a:t>
            </a:r>
            <a:r>
              <a:rPr kumimoji="1" lang="en-US" altLang="ja-JP" sz="1200" dirty="0" err="1"/>
              <a:t>democratised</a:t>
            </a:r>
            <a:r>
              <a:rPr kumimoji="1" lang="en-US" altLang="ja-JP" sz="1200" dirty="0"/>
              <a:t>) ISHI(ISHI is stone in Japanese) = Silicon = Semiconductor (ASIC/LSI/IC) and connects various fields.</a:t>
            </a:r>
            <a:endParaRPr kumimoji="1" lang="ja-JP" altLang="en-US" sz="1200" dirty="0"/>
          </a:p>
          <a:p>
            <a:r>
              <a:rPr kumimoji="1" lang="en-US" altLang="ja-JP" sz="1200" dirty="0"/>
              <a:t>The pioneering </a:t>
            </a:r>
            <a:r>
              <a:rPr kumimoji="1" lang="en-US" altLang="ja-JP" sz="1200" dirty="0" err="1"/>
              <a:t>OpenMPW</a:t>
            </a:r>
            <a:r>
              <a:rPr kumimoji="1" lang="en-US" altLang="ja-JP" sz="1200" dirty="0"/>
              <a:t> (Open Multi Project Wafer) is a shuttle </a:t>
            </a:r>
            <a:r>
              <a:rPr kumimoji="1" lang="en-US" altLang="ja-JP" sz="1200" dirty="0" err="1"/>
              <a:t>programme</a:t>
            </a:r>
            <a:r>
              <a:rPr kumimoji="1" lang="en-US" altLang="ja-JP" sz="1200" dirty="0"/>
              <a:t> created by Google's investment in </a:t>
            </a:r>
            <a:r>
              <a:rPr kumimoji="1" lang="en-US" altLang="ja-JP" sz="1200" dirty="0" err="1"/>
              <a:t>Efabless</a:t>
            </a:r>
            <a:r>
              <a:rPr kumimoji="1" lang="en-US" altLang="ja-JP" sz="1200" dirty="0"/>
              <a:t>, which provides the tools (EDA/PDK) necessary for making semiconductors (ASIC/LSI/IC) to fab </a:t>
            </a:r>
            <a:r>
              <a:rPr kumimoji="1" lang="en-US" altLang="ja-JP" sz="1200" dirty="0" err="1"/>
              <a:t>theIt</a:t>
            </a:r>
            <a:r>
              <a:rPr kumimoji="1" lang="en-US" altLang="ja-JP" sz="1200" dirty="0"/>
              <a:t> is a </a:t>
            </a:r>
            <a:r>
              <a:rPr kumimoji="1" lang="en-US" altLang="ja-JP" sz="1200" dirty="0" err="1"/>
              <a:t>programme</a:t>
            </a:r>
            <a:r>
              <a:rPr kumimoji="1" lang="en-US" altLang="ja-JP" sz="1200" dirty="0"/>
              <a:t> that allows the manufacture of semiconductors (ASIC/LSI/IC) entirely open and free of charge, including the tools needed to make semiconductors (ASIC/LSI/IC) (EDA/PDK) to ISHI manufacturing in fabs. This is exactly what the open source movement (</a:t>
            </a:r>
            <a:r>
              <a:rPr kumimoji="1" lang="en-US" altLang="ja-JP" sz="1200" dirty="0" err="1"/>
              <a:t>democratisation</a:t>
            </a:r>
            <a:r>
              <a:rPr kumimoji="1" lang="en-US" altLang="ja-JP" sz="1200" dirty="0"/>
              <a:t> of software) that started with GNU is all about: open semiconductors (ASIC/LSI/IC) and EDA/PDK!</a:t>
            </a:r>
          </a:p>
          <a:p>
            <a:r>
              <a:rPr kumimoji="1" lang="en-US" altLang="ja-JP" sz="1200" dirty="0"/>
              <a:t>Therefore, this meeting focuses not only on conventional semiconductor (ASIC/LSI/IC) experts, but also on those who see the potential in the future open source movement of semiconductors (ASIC/LSI/IC) and those who want to create new semiconductors (ASIC/LSI/IC).It was set up as a user society community.</a:t>
            </a:r>
          </a:p>
          <a:p>
            <a:r>
              <a:rPr kumimoji="1" lang="en-US" altLang="ja-JP" sz="1200" dirty="0"/>
              <a:t>Just as operating systems, compilers, libraries, apps, electronic boards, 3D CAD and 3D printers that were only available to specialists are now available to everyone as open source software, open hardware, open modelling, etc., so semiconductors (ASIC/LSI/IC) and EDA/PDKs are now available to everyone.</a:t>
            </a:r>
          </a:p>
          <a:p>
            <a:r>
              <a:rPr kumimoji="1" lang="en-US" altLang="ja-JP" sz="1200" dirty="0"/>
              <a:t>The policy for future activities is to </a:t>
            </a:r>
            <a:r>
              <a:rPr kumimoji="1" lang="en-US" altLang="ja-JP" sz="1200" dirty="0" err="1"/>
              <a:t>revolutionise</a:t>
            </a:r>
            <a:r>
              <a:rPr kumimoji="1" lang="en-US" altLang="ja-JP" sz="1200" dirty="0"/>
              <a:t> the semiconductor (ASIC/LSI/IC) field by involving people from other fields, and we will </a:t>
            </a:r>
            <a:r>
              <a:rPr kumimoji="1" lang="en-US" altLang="ja-JP" sz="1200" dirty="0" err="1"/>
              <a:t>organise</a:t>
            </a:r>
            <a:r>
              <a:rPr kumimoji="1" lang="en-US" altLang="ja-JP" sz="1200" dirty="0"/>
              <a:t> events such as hands-on seminars for very beginners for other fields and study groups with dense content for experts, and we will form teams to </a:t>
            </a:r>
            <a:r>
              <a:rPr kumimoji="1" lang="en-US" altLang="ja-JP" sz="1200" dirty="0" err="1"/>
              <a:t>organise</a:t>
            </a:r>
            <a:r>
              <a:rPr kumimoji="1" lang="en-US" altLang="ja-JP" sz="1200" dirty="0"/>
              <a:t> </a:t>
            </a:r>
            <a:r>
              <a:rPr kumimoji="1" lang="en-US" altLang="ja-JP" sz="1200" dirty="0" err="1"/>
              <a:t>OpenMPW</a:t>
            </a:r>
            <a:r>
              <a:rPr kumimoji="1" lang="en-US" altLang="ja-JP" sz="1200" dirty="0"/>
              <a:t> shuttles and </a:t>
            </a:r>
            <a:r>
              <a:rPr kumimoji="1" lang="en-US" altLang="ja-JP" sz="1200" dirty="0" err="1"/>
              <a:t>globalChipathon</a:t>
            </a:r>
            <a:r>
              <a:rPr kumimoji="1" lang="en-US" altLang="ja-JP" sz="1200" dirty="0"/>
              <a:t> challenges and participation in events such as the Maker Faire, so please do get in touch.</a:t>
            </a:r>
          </a:p>
        </p:txBody>
      </p:sp>
      <p:sp>
        <p:nvSpPr>
          <p:cNvPr id="5" name="四角形: 角を丸くする 4">
            <a:extLst>
              <a:ext uri="{FF2B5EF4-FFF2-40B4-BE49-F238E27FC236}">
                <a16:creationId xmlns:a16="http://schemas.microsoft.com/office/drawing/2014/main" id="{7EB9564E-C6FE-53D4-6572-78125C2D2D36}"/>
              </a:ext>
            </a:extLst>
          </p:cNvPr>
          <p:cNvSpPr/>
          <p:nvPr/>
        </p:nvSpPr>
        <p:spPr>
          <a:xfrm>
            <a:off x="223935" y="2627586"/>
            <a:ext cx="11621277" cy="2559479"/>
          </a:xfrm>
          <a:prstGeom prst="roundRect">
            <a:avLst/>
          </a:prstGeom>
          <a:solidFill>
            <a:srgbClr val="00B0F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sz="4400" dirty="0"/>
              <a:t>Community to support beginners </a:t>
            </a:r>
          </a:p>
          <a:p>
            <a:pPr algn="ctr"/>
            <a:r>
              <a:rPr lang="en-US" altLang="ja-JP" sz="4400" dirty="0"/>
              <a:t>(those outside the semiconductor industry) </a:t>
            </a:r>
          </a:p>
          <a:p>
            <a:pPr algn="ctr"/>
            <a:r>
              <a:rPr lang="en-US" altLang="ja-JP" sz="4400" dirty="0"/>
              <a:t>who want to make semiconductors.</a:t>
            </a:r>
          </a:p>
        </p:txBody>
      </p:sp>
    </p:spTree>
    <p:extLst>
      <p:ext uri="{BB962C8B-B14F-4D97-AF65-F5344CB8AC3E}">
        <p14:creationId xmlns:p14="http://schemas.microsoft.com/office/powerpoint/2010/main" val="243025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C2E6BBF9-2EFA-F065-B9B3-0BDA2594B095}"/>
              </a:ext>
            </a:extLst>
          </p:cNvPr>
          <p:cNvSpPr>
            <a:spLocks noGrp="1"/>
          </p:cNvSpPr>
          <p:nvPr>
            <p:ph type="title"/>
          </p:nvPr>
        </p:nvSpPr>
        <p:spPr>
          <a:xfrm>
            <a:off x="793662" y="386930"/>
            <a:ext cx="10066122" cy="1298448"/>
          </a:xfrm>
        </p:spPr>
        <p:txBody>
          <a:bodyPr anchor="b">
            <a:normAutofit/>
          </a:bodyPr>
          <a:lstStyle/>
          <a:p>
            <a:r>
              <a:rPr kumimoji="1" lang="en-US" altLang="ja-JP" sz="2600" b="1" dirty="0"/>
              <a:t>Making 'I have made it'</a:t>
            </a:r>
            <a:br>
              <a:rPr kumimoji="1" lang="en-US" altLang="ja-JP" sz="2600" b="1" dirty="0"/>
            </a:br>
            <a:r>
              <a:rPr kumimoji="1" lang="en-US" altLang="ja-JP" sz="2600" dirty="0"/>
              <a:t>To create a "Make: Movement (open hardware)" level big wave in open source semiconductors.</a:t>
            </a:r>
          </a:p>
        </p:txBody>
      </p:sp>
      <p:sp>
        <p:nvSpPr>
          <p:cNvPr id="1033" name="Rectangle 103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C06006F6-5FE0-6ED6-FC99-FBFB44C8B57D}"/>
              </a:ext>
            </a:extLst>
          </p:cNvPr>
          <p:cNvSpPr>
            <a:spLocks noGrp="1"/>
          </p:cNvSpPr>
          <p:nvPr>
            <p:ph idx="1"/>
          </p:nvPr>
        </p:nvSpPr>
        <p:spPr>
          <a:xfrm>
            <a:off x="793660" y="2599509"/>
            <a:ext cx="5835887" cy="3639450"/>
          </a:xfrm>
        </p:spPr>
        <p:txBody>
          <a:bodyPr anchor="ctr">
            <a:normAutofit/>
          </a:bodyPr>
          <a:lstStyle/>
          <a:p>
            <a:r>
              <a:rPr kumimoji="1" lang="en-US" altLang="ja-JP" sz="1400" dirty="0"/>
              <a:t>Companies that started up in Make: Era</a:t>
            </a:r>
          </a:p>
          <a:p>
            <a:pPr lvl="1"/>
            <a:r>
              <a:rPr kumimoji="1" lang="en-US" altLang="ja-JP" sz="1400" dirty="0"/>
              <a:t>From software companies and others with no connection to hardware, something like an 'in-house </a:t>
            </a:r>
            <a:r>
              <a:rPr kumimoji="1" lang="en-US" altLang="ja-JP" sz="1400" dirty="0" err="1"/>
              <a:t>Make:Development</a:t>
            </a:r>
            <a:r>
              <a:rPr kumimoji="1" lang="en-US" altLang="ja-JP" sz="1400" dirty="0"/>
              <a:t> Department' was set up and derived from it.</a:t>
            </a:r>
          </a:p>
          <a:p>
            <a:pPr lvl="2"/>
            <a:r>
              <a:rPr kumimoji="1" lang="en-US" altLang="ja-JP" sz="1400" dirty="0"/>
              <a:t>'Where have you acquired your knowledge?'</a:t>
            </a:r>
          </a:p>
          <a:p>
            <a:pPr lvl="3"/>
            <a:r>
              <a:rPr kumimoji="1" lang="en-US" altLang="ja-JP" sz="1400" dirty="0"/>
              <a:t>Open hardware communities in the Make:</a:t>
            </a:r>
          </a:p>
          <a:p>
            <a:pPr lvl="2"/>
            <a:r>
              <a:rPr kumimoji="1" lang="en-US" altLang="ja-JP" sz="1400" dirty="0"/>
              <a:t>'A coherent number of technicians were created'</a:t>
            </a:r>
          </a:p>
          <a:p>
            <a:pPr lvl="3"/>
            <a:r>
              <a:rPr kumimoji="1" lang="en-US" altLang="ja-JP" sz="1400" dirty="0"/>
              <a:t>Any company can now do business involving hardware.</a:t>
            </a:r>
          </a:p>
          <a:p>
            <a:pPr lvl="2"/>
            <a:r>
              <a:rPr kumimoji="1" lang="en-US" altLang="ja-JP" sz="1400" dirty="0"/>
              <a:t>'Make it work as a business'</a:t>
            </a:r>
          </a:p>
          <a:p>
            <a:pPr lvl="3"/>
            <a:r>
              <a:rPr kumimoji="1" lang="en-US" altLang="ja-JP" sz="1400" dirty="0"/>
              <a:t>'Intermediaries with knowledge of both the industry and business of the party wishing to enter and the semiconductor industry' are needed.</a:t>
            </a:r>
          </a:p>
        </p:txBody>
      </p:sp>
      <p:pic>
        <p:nvPicPr>
          <p:cNvPr id="1026" name="Picture 2" descr="Maker Movement and Maker Faire related to IoT">
            <a:extLst>
              <a:ext uri="{FF2B5EF4-FFF2-40B4-BE49-F238E27FC236}">
                <a16:creationId xmlns:a16="http://schemas.microsoft.com/office/drawing/2014/main" id="{8E0525AB-2D66-890A-8A00-BB423CFD4F2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29548" y="2484255"/>
            <a:ext cx="3714244" cy="3714244"/>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041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1"/>
          <p:cNvSpPr txBox="1">
            <a:spLocks noGrp="1"/>
          </p:cNvSpPr>
          <p:nvPr>
            <p:ph type="title"/>
          </p:nvPr>
        </p:nvSpPr>
        <p:spPr>
          <a:xfrm>
            <a:off x="415000" y="95233"/>
            <a:ext cx="8740400" cy="650800"/>
          </a:xfrm>
          <a:prstGeom prst="rect">
            <a:avLst/>
          </a:prstGeom>
        </p:spPr>
        <p:txBody>
          <a:bodyPr spcFirstLastPara="1" vert="horz" wrap="square" lIns="121900" tIns="121900" rIns="121900" bIns="121900" rtlCol="0" anchor="ctr" anchorCtr="0">
            <a:noAutofit/>
          </a:bodyPr>
          <a:lstStyle/>
          <a:p>
            <a:pPr>
              <a:spcBef>
                <a:spcPts val="0"/>
              </a:spcBef>
            </a:pPr>
            <a:r>
              <a:rPr lang="en-US" altLang="ja" dirty="0"/>
              <a:t>Grand Design of ISHI-KAI</a:t>
            </a:r>
            <a:endParaRPr dirty="0"/>
          </a:p>
        </p:txBody>
      </p:sp>
      <p:sp>
        <p:nvSpPr>
          <p:cNvPr id="230" name="Google Shape;230;p41"/>
          <p:cNvSpPr/>
          <p:nvPr/>
        </p:nvSpPr>
        <p:spPr>
          <a:xfrm>
            <a:off x="319167" y="688433"/>
            <a:ext cx="11473600" cy="61696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r>
              <a:rPr lang="en-US" altLang="ja" sz="3000" b="1" dirty="0"/>
              <a:t>   Chip in with Everyone’s Experience!</a:t>
            </a:r>
            <a:endParaRPr sz="3000" b="1" dirty="0"/>
          </a:p>
        </p:txBody>
      </p:sp>
      <p:sp>
        <p:nvSpPr>
          <p:cNvPr id="231" name="Google Shape;231;p41"/>
          <p:cNvSpPr/>
          <p:nvPr/>
        </p:nvSpPr>
        <p:spPr>
          <a:xfrm>
            <a:off x="6160700" y="1947332"/>
            <a:ext cx="5542400" cy="1882883"/>
          </a:xfrm>
          <a:prstGeom prst="roundRect">
            <a:avLst>
              <a:gd name="adj" fmla="val 16667"/>
            </a:avLst>
          </a:prstGeom>
          <a:solidFill>
            <a:srgbClr val="FCE5CD"/>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609585"/>
            <a:r>
              <a:rPr lang="en-US" altLang="ja" sz="2000" b="1" dirty="0"/>
              <a:t>Current situation in other industries (sense of limitation)</a:t>
            </a:r>
            <a:endParaRPr sz="2000" dirty="0"/>
          </a:p>
          <a:p>
            <a:pPr marL="1219170" indent="-423323">
              <a:buSzPts val="1400"/>
              <a:buChar char="●"/>
            </a:pPr>
            <a:r>
              <a:rPr lang="en-US" altLang="ja" dirty="0"/>
              <a:t>Demand for high speed, compactness and power saving</a:t>
            </a:r>
          </a:p>
          <a:p>
            <a:pPr marL="1828754" lvl="1" indent="-423323">
              <a:buSzPts val="1400"/>
              <a:buChar char="○"/>
            </a:pPr>
            <a:r>
              <a:rPr lang="en-US" altLang="ja" sz="1600" dirty="0"/>
              <a:t>Limitations with generic chips + software</a:t>
            </a:r>
          </a:p>
        </p:txBody>
      </p:sp>
      <p:sp>
        <p:nvSpPr>
          <p:cNvPr id="232" name="Google Shape;232;p41"/>
          <p:cNvSpPr/>
          <p:nvPr/>
        </p:nvSpPr>
        <p:spPr>
          <a:xfrm>
            <a:off x="523867" y="5695767"/>
            <a:ext cx="11179200" cy="10670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r>
              <a:rPr lang="en-US" altLang="ja-JP" sz="2000" dirty="0"/>
              <a:t>Significance of ISHI-KAI</a:t>
            </a:r>
            <a:endParaRPr lang="ja-JP" altLang="en-US" sz="2000" dirty="0"/>
          </a:p>
          <a:p>
            <a:pPr marL="1219170" lvl="1" indent="-423323" algn="ctr">
              <a:buSzPts val="1400"/>
              <a:buChar char="○"/>
            </a:pPr>
            <a:r>
              <a:rPr lang="en-US" altLang="ja-JP" dirty="0"/>
              <a:t>Expectations for unprecedented research and development through the integration of knowledge from other (multi)disciplines</a:t>
            </a:r>
          </a:p>
        </p:txBody>
      </p:sp>
      <p:sp>
        <p:nvSpPr>
          <p:cNvPr id="233" name="Google Shape;233;p41"/>
          <p:cNvSpPr/>
          <p:nvPr/>
        </p:nvSpPr>
        <p:spPr>
          <a:xfrm>
            <a:off x="523867" y="1947333"/>
            <a:ext cx="5542400" cy="1882882"/>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609585"/>
            <a:r>
              <a:rPr lang="en-US" altLang="ja" sz="2000" b="1" dirty="0"/>
              <a:t>Current state of the ASIC (LSI) industry (stagnation)</a:t>
            </a:r>
            <a:endParaRPr sz="2000" dirty="0"/>
          </a:p>
          <a:p>
            <a:pPr marL="1219170" indent="-423323">
              <a:buSzPts val="1400"/>
              <a:buChar char="●"/>
            </a:pPr>
            <a:r>
              <a:rPr lang="en-US" altLang="ja" dirty="0"/>
              <a:t>Cannot Share because of NDAs.</a:t>
            </a:r>
          </a:p>
          <a:p>
            <a:pPr marL="1219170" indent="-423323">
              <a:buSzPts val="1400"/>
              <a:buChar char="●"/>
            </a:pPr>
            <a:r>
              <a:rPr lang="en-US" altLang="ja" dirty="0">
                <a:solidFill>
                  <a:schemeClr val="dk1"/>
                </a:solidFill>
              </a:rPr>
              <a:t>Cutting Edge Requires Big Money</a:t>
            </a:r>
          </a:p>
          <a:p>
            <a:pPr marL="1828754" lvl="1" indent="-423323">
              <a:buClr>
                <a:schemeClr val="dk1"/>
              </a:buClr>
              <a:buSzPts val="1400"/>
              <a:buChar char="○"/>
            </a:pPr>
            <a:r>
              <a:rPr lang="en-US" altLang="ja" sz="1600" dirty="0">
                <a:solidFill>
                  <a:schemeClr val="dk1"/>
                </a:solidFill>
              </a:rPr>
              <a:t>Young people are not coming in.</a:t>
            </a:r>
          </a:p>
        </p:txBody>
      </p:sp>
      <p:sp>
        <p:nvSpPr>
          <p:cNvPr id="234" name="Google Shape;234;p41"/>
          <p:cNvSpPr/>
          <p:nvPr/>
        </p:nvSpPr>
        <p:spPr>
          <a:xfrm>
            <a:off x="4925833" y="5163633"/>
            <a:ext cx="2360800" cy="593600"/>
          </a:xfrm>
          <a:prstGeom prst="downArrow">
            <a:avLst>
              <a:gd name="adj1" fmla="val 50000"/>
              <a:gd name="adj2" fmla="val 50000"/>
            </a:avLst>
          </a:prstGeom>
          <a:solidFill>
            <a:srgbClr val="FFE599"/>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lgn="ctr"/>
            <a:endParaRPr sz="2133" b="1"/>
          </a:p>
        </p:txBody>
      </p:sp>
      <p:sp>
        <p:nvSpPr>
          <p:cNvPr id="235" name="Google Shape;235;p41"/>
          <p:cNvSpPr/>
          <p:nvPr/>
        </p:nvSpPr>
        <p:spPr>
          <a:xfrm>
            <a:off x="523867" y="3979333"/>
            <a:ext cx="11179200" cy="14344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609585"/>
            <a:r>
              <a:rPr lang="en-US" altLang="ja" sz="2000" b="1" dirty="0"/>
              <a:t>Significance of the community</a:t>
            </a:r>
            <a:endParaRPr sz="2000" dirty="0"/>
          </a:p>
          <a:p>
            <a:pPr marL="1219170" indent="-423323">
              <a:buSzPts val="1400"/>
              <a:buChar char="●"/>
            </a:pPr>
            <a:r>
              <a:rPr lang="en-US" altLang="ja" sz="2000" dirty="0">
                <a:solidFill>
                  <a:schemeClr val="dk1"/>
                </a:solidFill>
              </a:rPr>
              <a:t>Re-use of results possible; Do It With Others mentality</a:t>
            </a:r>
          </a:p>
          <a:p>
            <a:pPr marL="1219170" indent="-423323">
              <a:buSzPts val="1400"/>
              <a:buChar char="●"/>
            </a:pPr>
            <a:r>
              <a:rPr lang="en-US" altLang="ja" sz="2000" dirty="0"/>
              <a:t>Advantages of Japan: geographical location makes it physically easy to get together and hold study groups and camps.</a:t>
            </a:r>
          </a:p>
        </p:txBody>
      </p:sp>
      <p:sp>
        <p:nvSpPr>
          <p:cNvPr id="236" name="Google Shape;236;p41"/>
          <p:cNvSpPr/>
          <p:nvPr/>
        </p:nvSpPr>
        <p:spPr>
          <a:xfrm>
            <a:off x="9817733" y="738575"/>
            <a:ext cx="2360800" cy="1107600"/>
          </a:xfrm>
          <a:prstGeom prst="wedgeRoundRectCallout">
            <a:avLst>
              <a:gd name="adj1" fmla="val -56279"/>
              <a:gd name="adj2" fmla="val 86883"/>
              <a:gd name="adj3" fmla="val 0"/>
            </a:avLst>
          </a:prstGeom>
          <a:solidFill>
            <a:srgbClr val="EA9999"/>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r>
              <a:rPr lang="en-US" altLang="ja" dirty="0">
                <a:solidFill>
                  <a:schemeClr val="dk1"/>
                </a:solidFill>
              </a:rPr>
              <a:t>Want to convert to ASIC (LSI) but have no information</a:t>
            </a:r>
          </a:p>
        </p:txBody>
      </p:sp>
      <p:sp>
        <p:nvSpPr>
          <p:cNvPr id="237" name="Google Shape;237;p41"/>
          <p:cNvSpPr/>
          <p:nvPr/>
        </p:nvSpPr>
        <p:spPr>
          <a:xfrm>
            <a:off x="3368335" y="3399800"/>
            <a:ext cx="5542400" cy="1214188"/>
          </a:xfrm>
          <a:prstGeom prst="irregularSeal1">
            <a:avLst/>
          </a:prstGeom>
          <a:solidFill>
            <a:srgbClr val="E06666"/>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a:buClr>
                <a:schemeClr val="dk1"/>
              </a:buClr>
              <a:buSzPts val="1100"/>
            </a:pPr>
            <a:r>
              <a:rPr lang="en-US" altLang="ja" sz="1600" b="1" dirty="0" err="1">
                <a:solidFill>
                  <a:schemeClr val="dk1"/>
                </a:solidFill>
                <a:latin typeface="Meiryo"/>
                <a:ea typeface="Meiryo"/>
                <a:cs typeface="Meiryo"/>
                <a:sym typeface="Meiryo"/>
              </a:rPr>
              <a:t>OpenMPW</a:t>
            </a:r>
            <a:r>
              <a:rPr lang="en-US" altLang="ja" sz="1600" b="1" dirty="0">
                <a:solidFill>
                  <a:schemeClr val="dk1"/>
                </a:solidFill>
                <a:latin typeface="Meiryo"/>
                <a:ea typeface="Meiryo"/>
                <a:cs typeface="Meiryo"/>
                <a:sym typeface="Meiryo"/>
              </a:rPr>
              <a:t> to the market!!</a:t>
            </a:r>
          </a:p>
        </p:txBody>
      </p:sp>
      <p:sp>
        <p:nvSpPr>
          <p:cNvPr id="238" name="Google Shape;238;p41"/>
          <p:cNvSpPr/>
          <p:nvPr/>
        </p:nvSpPr>
        <p:spPr>
          <a:xfrm>
            <a:off x="13467" y="773233"/>
            <a:ext cx="2772000" cy="1107600"/>
          </a:xfrm>
          <a:prstGeom prst="wedgeRoundRectCallout">
            <a:avLst>
              <a:gd name="adj1" fmla="val 31443"/>
              <a:gd name="adj2" fmla="val 70934"/>
              <a:gd name="adj3" fmla="val 0"/>
            </a:avLst>
          </a:prstGeom>
          <a:solidFill>
            <a:srgbClr val="EA9999"/>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r>
              <a:rPr lang="en-US" altLang="ja-JP" sz="1733" dirty="0">
                <a:solidFill>
                  <a:schemeClr val="dk1"/>
                </a:solidFill>
              </a:rPr>
              <a:t>I want to develop new sectors but don't know how to do it</a:t>
            </a:r>
          </a:p>
        </p:txBody>
      </p:sp>
      <p:sp>
        <p:nvSpPr>
          <p:cNvPr id="239" name="Google Shape;239;p41"/>
          <p:cNvSpPr/>
          <p:nvPr/>
        </p:nvSpPr>
        <p:spPr>
          <a:xfrm>
            <a:off x="7886417" y="3906342"/>
            <a:ext cx="3951200" cy="593600"/>
          </a:xfrm>
          <a:prstGeom prst="cloudCallout">
            <a:avLst>
              <a:gd name="adj1" fmla="val -69303"/>
              <a:gd name="adj2" fmla="val -21950"/>
            </a:avLst>
          </a:prstGeom>
          <a:solidFill>
            <a:srgbClr val="E06666"/>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r>
              <a:rPr lang="en-US" altLang="ja" sz="2000" dirty="0"/>
              <a:t>Everything is open!</a:t>
            </a:r>
          </a:p>
        </p:txBody>
      </p:sp>
    </p:spTree>
    <p:extLst>
      <p:ext uri="{BB962C8B-B14F-4D97-AF65-F5344CB8AC3E}">
        <p14:creationId xmlns:p14="http://schemas.microsoft.com/office/powerpoint/2010/main" val="936911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1"/>
        <p:cNvGrpSpPr/>
        <p:nvPr/>
      </p:nvGrpSpPr>
      <p:grpSpPr>
        <a:xfrm>
          <a:off x="0" y="0"/>
          <a:ext cx="0" cy="0"/>
          <a:chOff x="0" y="0"/>
          <a:chExt cx="0" cy="0"/>
        </a:xfrm>
      </p:grpSpPr>
      <p:sp useBgFill="1">
        <p:nvSpPr>
          <p:cNvPr id="270" name="Rectangle 269">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2" name="Group 271">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3" name="Rectangle 272">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Rectangle 273">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6" name="Rectangle 275">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Google Shape;263;p45"/>
          <p:cNvSpPr txBox="1">
            <a:spLocks noGrp="1"/>
          </p:cNvSpPr>
          <p:nvPr>
            <p:ph type="title"/>
          </p:nvPr>
        </p:nvSpPr>
        <p:spPr>
          <a:xfrm>
            <a:off x="1057025" y="922644"/>
            <a:ext cx="5824302" cy="1169585"/>
          </a:xfrm>
          <a:prstGeom prst="rect">
            <a:avLst/>
          </a:prstGeom>
        </p:spPr>
        <p:txBody>
          <a:bodyPr spcFirstLastPara="1" vert="horz" lIns="121900" tIns="121900" rIns="121900" bIns="121900" rtlCol="0" anchor="b" anchorCtr="0">
            <a:normAutofit fontScale="90000"/>
          </a:bodyPr>
          <a:lstStyle/>
          <a:p>
            <a:pPr>
              <a:spcBef>
                <a:spcPts val="0"/>
              </a:spcBef>
            </a:pPr>
            <a:r>
              <a:rPr lang="en-US" altLang="ja-JP" sz="4000" dirty="0"/>
              <a:t>Information on the ISHI-KAI</a:t>
            </a:r>
            <a:endParaRPr lang="ja-JP" altLang="en-US" sz="4000" dirty="0"/>
          </a:p>
        </p:txBody>
      </p:sp>
      <p:sp>
        <p:nvSpPr>
          <p:cNvPr id="278" name="Rectangle 277">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Google Shape;262;p45"/>
          <p:cNvSpPr txBox="1">
            <a:spLocks noGrp="1"/>
          </p:cNvSpPr>
          <p:nvPr>
            <p:ph idx="1"/>
          </p:nvPr>
        </p:nvSpPr>
        <p:spPr>
          <a:xfrm>
            <a:off x="1055713" y="2508105"/>
            <a:ext cx="6694915" cy="3632493"/>
          </a:xfrm>
          <a:prstGeom prst="rect">
            <a:avLst/>
          </a:prstGeom>
        </p:spPr>
        <p:txBody>
          <a:bodyPr spcFirstLastPara="1" vert="horz" lIns="121900" tIns="121900" rIns="121900" bIns="121900" rtlCol="0" anchor="ctr" anchorCtr="0">
            <a:normAutofit/>
          </a:bodyPr>
          <a:lstStyle/>
          <a:p>
            <a:pPr marL="609585" indent="-474121">
              <a:spcBef>
                <a:spcPts val="0"/>
              </a:spcBef>
              <a:spcAft>
                <a:spcPts val="600"/>
              </a:spcAft>
              <a:buSzPts val="2000"/>
              <a:buChar char="●"/>
            </a:pPr>
            <a:r>
              <a:rPr lang="en-US" altLang="ja-JP" sz="1700" dirty="0"/>
              <a:t>Number of members</a:t>
            </a:r>
          </a:p>
          <a:p>
            <a:pPr marL="1371554" lvl="1" indent="-440256">
              <a:spcBef>
                <a:spcPts val="0"/>
              </a:spcBef>
              <a:spcAft>
                <a:spcPts val="600"/>
              </a:spcAft>
              <a:buSzPts val="1600"/>
              <a:buChar char="■"/>
            </a:pPr>
            <a:r>
              <a:rPr lang="en-US" altLang="ja-JP" sz="2100" dirty="0"/>
              <a:t>350 or more </a:t>
            </a:r>
            <a:endParaRPr lang="ja-JP" altLang="en-US" sz="2100" dirty="0"/>
          </a:p>
          <a:p>
            <a:pPr marL="609585" indent="-474121">
              <a:spcBef>
                <a:spcPts val="0"/>
              </a:spcBef>
              <a:spcAft>
                <a:spcPts val="600"/>
              </a:spcAft>
              <a:buSzPts val="2000"/>
              <a:buChar char="●"/>
            </a:pPr>
            <a:r>
              <a:rPr lang="en-US" altLang="ja-JP" sz="1700" dirty="0"/>
              <a:t>Homepage</a:t>
            </a:r>
            <a:endParaRPr lang="ja-JP" altLang="en-US" sz="1700" dirty="0"/>
          </a:p>
          <a:p>
            <a:pPr marL="1371554" lvl="1" indent="-440256">
              <a:spcBef>
                <a:spcPts val="0"/>
              </a:spcBef>
              <a:spcAft>
                <a:spcPts val="600"/>
              </a:spcAft>
              <a:buSzPts val="1600"/>
              <a:buChar char="■"/>
            </a:pPr>
            <a:r>
              <a:rPr lang="en-US" altLang="ja-JP" sz="2100" u="sng" dirty="0">
                <a:hlinkClick r:id="rId3"/>
              </a:rPr>
              <a:t>https://ishi-kai.org/</a:t>
            </a:r>
            <a:endParaRPr lang="ja-JP" altLang="en-US" sz="1700" dirty="0"/>
          </a:p>
          <a:p>
            <a:pPr marL="1066785" lvl="1" indent="-474121">
              <a:spcBef>
                <a:spcPts val="0"/>
              </a:spcBef>
              <a:spcAft>
                <a:spcPts val="600"/>
              </a:spcAft>
              <a:buSzPts val="2000"/>
              <a:buChar char="●"/>
            </a:pPr>
            <a:r>
              <a:rPr lang="en-US" altLang="ja-JP" sz="1300" dirty="0"/>
              <a:t>Active on Discord</a:t>
            </a:r>
          </a:p>
          <a:p>
            <a:pPr marL="1676370" lvl="2" indent="-457189">
              <a:spcBef>
                <a:spcPts val="0"/>
              </a:spcBef>
              <a:spcAft>
                <a:spcPts val="600"/>
              </a:spcAft>
              <a:buSzPts val="1800"/>
              <a:buChar char="○"/>
            </a:pPr>
            <a:r>
              <a:rPr lang="en-US" altLang="ja-JP" sz="1300" u="sng" dirty="0">
                <a:hlinkClick r:id="rId4"/>
              </a:rPr>
              <a:t>https://discord.gg/RwAWF5mZSR</a:t>
            </a:r>
            <a:endParaRPr lang="ja-JP" altLang="en-US" sz="1300" dirty="0"/>
          </a:p>
          <a:p>
            <a:pPr marL="609585" indent="-474121">
              <a:spcBef>
                <a:spcPts val="0"/>
              </a:spcBef>
              <a:spcAft>
                <a:spcPts val="600"/>
              </a:spcAft>
              <a:buSzPts val="2000"/>
              <a:buChar char="●"/>
            </a:pPr>
            <a:endParaRPr lang="ja-JP" altLang="en-US" sz="1700" dirty="0"/>
          </a:p>
          <a:p>
            <a:pPr marL="609585" indent="-474121">
              <a:spcBef>
                <a:spcPts val="0"/>
              </a:spcBef>
              <a:spcAft>
                <a:spcPts val="600"/>
              </a:spcAft>
              <a:buSzPts val="2000"/>
              <a:buChar char="●"/>
            </a:pPr>
            <a:r>
              <a:rPr lang="en-US" altLang="ja-JP" sz="1700" dirty="0"/>
              <a:t>Event announcements (e.g., workshops)</a:t>
            </a:r>
          </a:p>
          <a:p>
            <a:pPr marL="1371554" lvl="1" indent="-440256">
              <a:spcBef>
                <a:spcPts val="0"/>
              </a:spcBef>
              <a:spcAft>
                <a:spcPts val="600"/>
              </a:spcAft>
              <a:buSzPts val="1600"/>
              <a:buChar char="■"/>
            </a:pPr>
            <a:r>
              <a:rPr lang="en-US" altLang="ja-JP" sz="2100" u="sng" dirty="0">
                <a:hlinkClick r:id="rId5"/>
              </a:rPr>
              <a:t>https://ishikai.connpass.com/</a:t>
            </a:r>
            <a:endParaRPr lang="en-US" altLang="ja-JP" sz="2100" u="sng" dirty="0"/>
          </a:p>
          <a:p>
            <a:pPr marL="1828754" lvl="2" indent="-440256">
              <a:spcBef>
                <a:spcPts val="0"/>
              </a:spcBef>
              <a:spcAft>
                <a:spcPts val="600"/>
              </a:spcAft>
              <a:buSzPts val="1600"/>
              <a:buChar char="■"/>
            </a:pPr>
            <a:r>
              <a:rPr lang="en-US" altLang="ja-JP" sz="1700" u="sng" dirty="0"/>
              <a:t>About 20-50 people attend at any given time</a:t>
            </a:r>
          </a:p>
        </p:txBody>
      </p:sp>
      <p:pic>
        <p:nvPicPr>
          <p:cNvPr id="264" name="Google Shape;264;p45"/>
          <p:cNvPicPr preferRelativeResize="0"/>
          <p:nvPr/>
        </p:nvPicPr>
        <p:blipFill>
          <a:blip r:embed="rId6"/>
          <a:stretch>
            <a:fillRect/>
          </a:stretch>
        </p:blipFill>
        <p:spPr>
          <a:xfrm>
            <a:off x="7850640" y="774285"/>
            <a:ext cx="2581173" cy="2581173"/>
          </a:xfrm>
          <a:prstGeom prst="rect">
            <a:avLst/>
          </a:prstGeom>
          <a:noFill/>
        </p:spPr>
      </p:pic>
      <p:pic>
        <p:nvPicPr>
          <p:cNvPr id="265" name="Google Shape;265;p45"/>
          <p:cNvPicPr preferRelativeResize="0"/>
          <p:nvPr/>
        </p:nvPicPr>
        <p:blipFill>
          <a:blip r:embed="rId7"/>
          <a:stretch>
            <a:fillRect/>
          </a:stretch>
        </p:blipFill>
        <p:spPr>
          <a:xfrm>
            <a:off x="7618799" y="3575074"/>
            <a:ext cx="3044856" cy="2581173"/>
          </a:xfrm>
          <a:prstGeom prst="rect">
            <a:avLst/>
          </a:prstGeom>
          <a:noFill/>
        </p:spPr>
      </p:pic>
    </p:spTree>
    <p:extLst>
      <p:ext uri="{BB962C8B-B14F-4D97-AF65-F5344CB8AC3E}">
        <p14:creationId xmlns:p14="http://schemas.microsoft.com/office/powerpoint/2010/main" val="154660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3">
          <a:extLst>
            <a:ext uri="{FF2B5EF4-FFF2-40B4-BE49-F238E27FC236}">
              <a16:creationId xmlns:a16="http://schemas.microsoft.com/office/drawing/2014/main" id="{63D2948B-4E80-9DC6-82BB-F6FC56139BFF}"/>
            </a:ext>
          </a:extLst>
        </p:cNvPr>
        <p:cNvGrpSpPr/>
        <p:nvPr/>
      </p:nvGrpSpPr>
      <p:grpSpPr>
        <a:xfrm>
          <a:off x="0" y="0"/>
          <a:ext cx="0" cy="0"/>
          <a:chOff x="0" y="0"/>
          <a:chExt cx="0" cy="0"/>
        </a:xfrm>
      </p:grpSpPr>
      <p:sp useBgFill="1">
        <p:nvSpPr>
          <p:cNvPr id="229" name="Rectangle 228">
            <a:extLst>
              <a:ext uri="{FF2B5EF4-FFF2-40B4-BE49-F238E27FC236}">
                <a16:creationId xmlns:a16="http://schemas.microsoft.com/office/drawing/2014/main" id="{D84D3838-99CD-A217-F1BF-307E3D52B9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1" name="Group 230">
            <a:extLst>
              <a:ext uri="{FF2B5EF4-FFF2-40B4-BE49-F238E27FC236}">
                <a16:creationId xmlns:a16="http://schemas.microsoft.com/office/drawing/2014/main" id="{6D3BF3E8-E3A8-A4AF-674D-6721BBA5CD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32" name="Rectangle 231">
              <a:extLst>
                <a:ext uri="{FF2B5EF4-FFF2-40B4-BE49-F238E27FC236}">
                  <a16:creationId xmlns:a16="http://schemas.microsoft.com/office/drawing/2014/main" id="{55DB00D4-333D-72EA-DAC6-D841DE87B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Rectangle 232">
              <a:extLst>
                <a:ext uri="{FF2B5EF4-FFF2-40B4-BE49-F238E27FC236}">
                  <a16:creationId xmlns:a16="http://schemas.microsoft.com/office/drawing/2014/main" id="{714112C0-0054-FCBC-210A-664DC2B27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Rectangle 233">
              <a:extLst>
                <a:ext uri="{FF2B5EF4-FFF2-40B4-BE49-F238E27FC236}">
                  <a16:creationId xmlns:a16="http://schemas.microsoft.com/office/drawing/2014/main" id="{DEC3E96E-AF1A-F37D-0AE9-2E9252E7D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6" name="Rectangle 235">
            <a:extLst>
              <a:ext uri="{FF2B5EF4-FFF2-40B4-BE49-F238E27FC236}">
                <a16:creationId xmlns:a16="http://schemas.microsoft.com/office/drawing/2014/main" id="{A6B8EEC3-639A-E80B-D30F-579634A1B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Google Shape;224;p40">
            <a:extLst>
              <a:ext uri="{FF2B5EF4-FFF2-40B4-BE49-F238E27FC236}">
                <a16:creationId xmlns:a16="http://schemas.microsoft.com/office/drawing/2014/main" id="{410D3F74-2C45-7A0F-0D57-1B7E43F98A00}"/>
              </a:ext>
            </a:extLst>
          </p:cNvPr>
          <p:cNvSpPr txBox="1">
            <a:spLocks noGrp="1"/>
          </p:cNvSpPr>
          <p:nvPr>
            <p:ph idx="1"/>
          </p:nvPr>
        </p:nvSpPr>
        <p:spPr>
          <a:xfrm>
            <a:off x="1045028" y="3017522"/>
            <a:ext cx="9941319" cy="3124658"/>
          </a:xfrm>
          <a:prstGeom prst="rect">
            <a:avLst/>
          </a:prstGeom>
        </p:spPr>
        <p:txBody>
          <a:bodyPr spcFirstLastPara="1" vert="horz" lIns="121900" tIns="121900" rIns="121900" bIns="121900" rtlCol="0" anchor="ctr" anchorCtr="0">
            <a:normAutofit/>
          </a:bodyPr>
          <a:lstStyle/>
          <a:p>
            <a:r>
              <a:rPr kumimoji="1" lang="en-US" altLang="ja-JP" sz="2400" dirty="0"/>
              <a:t>Activities of the ISHI-KAI</a:t>
            </a:r>
            <a:endParaRPr kumimoji="1" lang="ja-JP" altLang="en-US" sz="2400" dirty="0"/>
          </a:p>
        </p:txBody>
      </p:sp>
      <p:cxnSp>
        <p:nvCxnSpPr>
          <p:cNvPr id="238" name="Straight Connector 237">
            <a:extLst>
              <a:ext uri="{FF2B5EF4-FFF2-40B4-BE49-F238E27FC236}">
                <a16:creationId xmlns:a16="http://schemas.microsoft.com/office/drawing/2014/main" id="{297CEC09-759B-7A61-EFEE-8532849E1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155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FBC6E022-CFEC-C93B-D72D-1B92EEBF2982}"/>
              </a:ext>
            </a:extLst>
          </p:cNvPr>
          <p:cNvSpPr>
            <a:spLocks noGrp="1"/>
          </p:cNvSpPr>
          <p:nvPr>
            <p:ph type="title"/>
          </p:nvPr>
        </p:nvSpPr>
        <p:spPr>
          <a:xfrm>
            <a:off x="6248400" y="365125"/>
            <a:ext cx="5105400" cy="2579692"/>
          </a:xfrm>
        </p:spPr>
        <p:txBody>
          <a:bodyPr anchor="b">
            <a:normAutofit/>
          </a:bodyPr>
          <a:lstStyle/>
          <a:p>
            <a:r>
              <a:rPr lang="en-US" altLang="ja-JP" dirty="0"/>
              <a:t>Location: Discord</a:t>
            </a:r>
            <a:endParaRPr kumimoji="1" lang="ja-JP" altLang="en-US" dirty="0"/>
          </a:p>
        </p:txBody>
      </p:sp>
      <p:pic>
        <p:nvPicPr>
          <p:cNvPr id="5" name="図 4" descr="グラフィカル ユーザー インターフェイス, アプリケーション&#10;&#10;自動的に生成された説明">
            <a:extLst>
              <a:ext uri="{FF2B5EF4-FFF2-40B4-BE49-F238E27FC236}">
                <a16:creationId xmlns:a16="http://schemas.microsoft.com/office/drawing/2014/main" id="{43C00320-A73E-012E-E2C3-28D0E94F7BF1}"/>
              </a:ext>
            </a:extLst>
          </p:cNvPr>
          <p:cNvPicPr>
            <a:picLocks noChangeAspect="1"/>
          </p:cNvPicPr>
          <p:nvPr/>
        </p:nvPicPr>
        <p:blipFill>
          <a:blip r:embed="rId2" cstate="print">
            <a:extLst>
              <a:ext uri="{28A0092B-C50C-407E-A947-70E740481C1C}">
                <a14:useLocalDpi xmlns:a14="http://schemas.microsoft.com/office/drawing/2010/main" val="0"/>
              </a:ext>
            </a:extLst>
          </a:blip>
          <a:srcRect l="7452" r="14261" b="-2"/>
          <a:stretch/>
        </p:blipFill>
        <p:spPr>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4" name="図 3" descr="テキスト&#10;&#10;自動的に生成された説明">
            <a:extLst>
              <a:ext uri="{FF2B5EF4-FFF2-40B4-BE49-F238E27FC236}">
                <a16:creationId xmlns:a16="http://schemas.microsoft.com/office/drawing/2014/main" id="{2688548B-3C52-13F8-F48E-458E487543E9}"/>
              </a:ext>
            </a:extLst>
          </p:cNvPr>
          <p:cNvPicPr>
            <a:picLocks noChangeAspect="1"/>
          </p:cNvPicPr>
          <p:nvPr/>
        </p:nvPicPr>
        <p:blipFill>
          <a:blip r:embed="rId3"/>
          <a:srcRect r="-2" b="16888"/>
          <a:stretch/>
        </p:blipFill>
        <p:spPr>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3" name="コンテンツ プレースホルダー 2">
            <a:extLst>
              <a:ext uri="{FF2B5EF4-FFF2-40B4-BE49-F238E27FC236}">
                <a16:creationId xmlns:a16="http://schemas.microsoft.com/office/drawing/2014/main" id="{D4DFE55F-3E8E-0F1F-5DE5-3FC9DC1E43D9}"/>
              </a:ext>
            </a:extLst>
          </p:cNvPr>
          <p:cNvSpPr>
            <a:spLocks noGrp="1"/>
          </p:cNvSpPr>
          <p:nvPr>
            <p:ph idx="1"/>
          </p:nvPr>
        </p:nvSpPr>
        <p:spPr>
          <a:xfrm>
            <a:off x="6248400" y="3124205"/>
            <a:ext cx="5615474" cy="3579840"/>
          </a:xfrm>
        </p:spPr>
        <p:txBody>
          <a:bodyPr>
            <a:normAutofit/>
          </a:bodyPr>
          <a:lstStyle/>
          <a:p>
            <a:pPr indent="114300"/>
            <a:r>
              <a:rPr lang="en-US" altLang="ja-JP" sz="2400" kern="100" dirty="0">
                <a:effectLst/>
                <a:latin typeface="Times New Roman" panose="02020603050405020304" pitchFamily="18" charset="0"/>
                <a:ea typeface="ＭＳ 明朝" panose="02020609040205080304" pitchFamily="17" charset="-128"/>
              </a:rPr>
              <a:t>Base of operations on the Internet</a:t>
            </a:r>
          </a:p>
          <a:p>
            <a:pPr lvl="1" indent="114300"/>
            <a:r>
              <a:rPr lang="en-US" altLang="ja-JP" sz="1800" kern="100" dirty="0">
                <a:effectLst/>
                <a:latin typeface="Times New Roman" panose="02020603050405020304" pitchFamily="18" charset="0"/>
                <a:ea typeface="ＭＳ 明朝" panose="02020609040205080304" pitchFamily="17" charset="-128"/>
              </a:rPr>
              <a:t>Using Discord, a chat application</a:t>
            </a:r>
          </a:p>
          <a:p>
            <a:pPr lvl="1" indent="114300"/>
            <a:r>
              <a:rPr lang="en-US" altLang="ja-JP" sz="1800" kern="100" dirty="0">
                <a:effectLst/>
                <a:latin typeface="Times New Roman" panose="02020603050405020304" pitchFamily="18" charset="0"/>
                <a:ea typeface="ＭＳ 明朝" panose="02020609040205080304" pitchFamily="17" charset="-128"/>
              </a:rPr>
              <a:t>Equivalent to an office in a typical organization</a:t>
            </a:r>
          </a:p>
          <a:p>
            <a:pPr indent="114300"/>
            <a:r>
              <a:rPr lang="en-US" altLang="ja-JP" sz="2400" kern="100" dirty="0">
                <a:latin typeface="Times New Roman" panose="02020603050405020304" pitchFamily="18" charset="0"/>
                <a:ea typeface="ＭＳ 明朝" panose="02020609040205080304" pitchFamily="17" charset="-128"/>
              </a:rPr>
              <a:t>Main Activities</a:t>
            </a:r>
          </a:p>
          <a:p>
            <a:pPr lvl="1" indent="114300"/>
            <a:r>
              <a:rPr lang="en-US" altLang="ja-JP" sz="1800" kern="100" dirty="0">
                <a:effectLst/>
                <a:latin typeface="Times New Roman" panose="02020603050405020304" pitchFamily="18" charset="0"/>
                <a:ea typeface="ＭＳ 明朝" panose="02020609040205080304" pitchFamily="17" charset="-128"/>
              </a:rPr>
              <a:t>Discussion by each channel on the theme</a:t>
            </a:r>
          </a:p>
          <a:p>
            <a:pPr lvl="1" indent="114300"/>
            <a:r>
              <a:rPr lang="en-US" altLang="ja-JP" sz="1800" kern="100" dirty="0">
                <a:effectLst/>
                <a:latin typeface="Times New Roman" panose="02020603050405020304" pitchFamily="18" charset="0"/>
                <a:ea typeface="ＭＳ 明朝" panose="02020609040205080304" pitchFamily="17" charset="-128"/>
              </a:rPr>
              <a:t>Regular </a:t>
            </a:r>
            <a:r>
              <a:rPr lang="en-US" altLang="ja-JP" sz="1800" kern="100" dirty="0" err="1">
                <a:latin typeface="Times New Roman" panose="02020603050405020304" pitchFamily="18" charset="0"/>
                <a:ea typeface="ＭＳ 明朝" panose="02020609040205080304" pitchFamily="17" charset="-128"/>
              </a:rPr>
              <a:t>M</a:t>
            </a:r>
            <a:r>
              <a:rPr lang="en-US" altLang="ja-JP" sz="1800" kern="100" dirty="0" err="1">
                <a:effectLst/>
                <a:latin typeface="Times New Roman" panose="02020603050405020304" pitchFamily="18" charset="0"/>
                <a:ea typeface="ＭＳ 明朝" panose="02020609040205080304" pitchFamily="17" charset="-128"/>
              </a:rPr>
              <a:t>okumoku</a:t>
            </a:r>
            <a:r>
              <a:rPr lang="en-US" altLang="ja-JP" sz="1800" kern="100" dirty="0">
                <a:latin typeface="Times New Roman" panose="02020603050405020304" pitchFamily="18" charset="0"/>
                <a:ea typeface="ＭＳ 明朝" panose="02020609040205080304" pitchFamily="17" charset="-128"/>
              </a:rPr>
              <a:t>-kai</a:t>
            </a:r>
            <a:r>
              <a:rPr lang="en-US" altLang="ja-JP" sz="1800" kern="100" dirty="0">
                <a:effectLst/>
                <a:latin typeface="Times New Roman" panose="02020603050405020304" pitchFamily="18" charset="0"/>
                <a:ea typeface="ＭＳ 明朝" panose="02020609040205080304" pitchFamily="17" charset="-128"/>
              </a:rPr>
              <a:t> using video chat</a:t>
            </a:r>
          </a:p>
          <a:p>
            <a:pPr lvl="2" indent="114300"/>
            <a:r>
              <a:rPr lang="en-US" altLang="ja-JP" sz="1800" kern="100" dirty="0" err="1">
                <a:effectLst/>
                <a:latin typeface="Times New Roman" panose="02020603050405020304" pitchFamily="18" charset="0"/>
                <a:ea typeface="ＭＳ 明朝" panose="02020609040205080304" pitchFamily="17" charset="-128"/>
              </a:rPr>
              <a:t>Mokumoku</a:t>
            </a:r>
            <a:r>
              <a:rPr lang="en-US" altLang="ja-JP" sz="1800" kern="100" dirty="0">
                <a:effectLst/>
                <a:latin typeface="Times New Roman" panose="02020603050405020304" pitchFamily="18" charset="0"/>
                <a:ea typeface="ＭＳ 明朝" panose="02020609040205080304" pitchFamily="17" charset="-128"/>
              </a:rPr>
              <a:t>-kai: Meetings where everyone gathers in one place to develop their own themes in silence.</a:t>
            </a:r>
          </a:p>
        </p:txBody>
      </p:sp>
    </p:spTree>
    <p:extLst>
      <p:ext uri="{BB962C8B-B14F-4D97-AF65-F5344CB8AC3E}">
        <p14:creationId xmlns:p14="http://schemas.microsoft.com/office/powerpoint/2010/main" val="352913864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5789</TotalTime>
  <Words>1651</Words>
  <Application>Microsoft Office PowerPoint</Application>
  <PresentationFormat>ワイド画面</PresentationFormat>
  <Paragraphs>193</Paragraphs>
  <Slides>26</Slides>
  <Notes>9</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26</vt:i4>
      </vt:variant>
    </vt:vector>
  </HeadingPairs>
  <TitlesOfParts>
    <vt:vector size="33" baseType="lpstr">
      <vt:lpstr>Meiryo</vt:lpstr>
      <vt:lpstr>游ゴシック</vt:lpstr>
      <vt:lpstr>游ゴシック Light</vt:lpstr>
      <vt:lpstr>Arial</vt:lpstr>
      <vt:lpstr>Calibri</vt:lpstr>
      <vt:lpstr>Times New Roman</vt:lpstr>
      <vt:lpstr>Office テーマ</vt:lpstr>
      <vt:lpstr>Introduction  to  the ISHI-KAI</vt:lpstr>
      <vt:lpstr>Agenda</vt:lpstr>
      <vt:lpstr>PowerPoint プレゼンテーション</vt:lpstr>
      <vt:lpstr>What is the ISHI-KAI?</vt:lpstr>
      <vt:lpstr>Making 'I have made it' To create a "Make: Movement (open hardware)" level big wave in open source semiconductors.</vt:lpstr>
      <vt:lpstr>Grand Design of ISHI-KAI</vt:lpstr>
      <vt:lpstr>Information on the ISHI-KAI</vt:lpstr>
      <vt:lpstr>PowerPoint プレゼンテーション</vt:lpstr>
      <vt:lpstr>Location: Discord</vt:lpstr>
      <vt:lpstr>First Event</vt:lpstr>
      <vt:lpstr>Regular Events</vt:lpstr>
      <vt:lpstr>Exhibition: Maker Faire</vt:lpstr>
      <vt:lpstr>Exhibition</vt:lpstr>
      <vt:lpstr>Other Cooperation</vt:lpstr>
      <vt:lpstr>Shuttle Submissions</vt:lpstr>
      <vt:lpstr>Prof. Tsuchiya called for the formation of a Japanese team</vt:lpstr>
      <vt:lpstr>Chipathon2023 Results</vt:lpstr>
      <vt:lpstr>Chipathon2024 Result： SaltyChip Team</vt:lpstr>
      <vt:lpstr>Sharing a Shuttle</vt:lpstr>
      <vt:lpstr>ISHI-KAI’s OpenMPW！</vt:lpstr>
      <vt:lpstr>Shuttle:  ISHI-KAI Share Results</vt:lpstr>
      <vt:lpstr>Hands-on Seminar</vt:lpstr>
      <vt:lpstr>Hands-on Seminar: Target</vt:lpstr>
      <vt:lpstr>Team Submissions</vt:lpstr>
      <vt:lpstr>Ex: Tokairika Shuttle</vt:lpstr>
      <vt:lpstr>Information on the ISHI-KAI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お願い</dc:title>
  <dc:creator>Noritsuna Imamura</dc:creator>
  <cp:lastModifiedBy>Noritsuna Imamura</cp:lastModifiedBy>
  <cp:revision>30</cp:revision>
  <dcterms:created xsi:type="dcterms:W3CDTF">2024-05-26T11:20:00Z</dcterms:created>
  <dcterms:modified xsi:type="dcterms:W3CDTF">2024-12-28T08:30:23Z</dcterms:modified>
</cp:coreProperties>
</file>