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98" r:id="rId3"/>
    <p:sldId id="317" r:id="rId4"/>
    <p:sldId id="293" r:id="rId5"/>
    <p:sldId id="322" r:id="rId6"/>
    <p:sldId id="4344" r:id="rId7"/>
    <p:sldId id="4417" r:id="rId8"/>
    <p:sldId id="4421" r:id="rId9"/>
    <p:sldId id="4419" r:id="rId10"/>
    <p:sldId id="4351" r:id="rId11"/>
    <p:sldId id="299" r:id="rId12"/>
    <p:sldId id="316" r:id="rId13"/>
    <p:sldId id="359" r:id="rId14"/>
    <p:sldId id="4523" r:id="rId15"/>
    <p:sldId id="261" r:id="rId16"/>
    <p:sldId id="4422" r:id="rId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2D474-249C-C24B-9462-0E61DC5548EA}" v="1" dt="2024-12-28T04:19:13.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1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itsuna Imamura" userId="5b2da16fa1785921" providerId="LiveId" clId="{6602D474-249C-C24B-9462-0E61DC5548EA}"/>
    <pc:docChg chg="custSel addSld delSld modSld">
      <pc:chgData name="Noritsuna Imamura" userId="5b2da16fa1785921" providerId="LiveId" clId="{6602D474-249C-C24B-9462-0E61DC5548EA}" dt="2024-12-28T04:20:19.303" v="50" actId="27636"/>
      <pc:docMkLst>
        <pc:docMk/>
      </pc:docMkLst>
      <pc:sldChg chg="del">
        <pc:chgData name="Noritsuna Imamura" userId="5b2da16fa1785921" providerId="LiveId" clId="{6602D474-249C-C24B-9462-0E61DC5548EA}" dt="2024-12-28T04:11:28.232" v="0" actId="2696"/>
        <pc:sldMkLst>
          <pc:docMk/>
          <pc:sldMk cId="2913858401" sldId="272"/>
        </pc:sldMkLst>
      </pc:sldChg>
      <pc:sldChg chg="del">
        <pc:chgData name="Noritsuna Imamura" userId="5b2da16fa1785921" providerId="LiveId" clId="{6602D474-249C-C24B-9462-0E61DC5548EA}" dt="2024-12-28T04:14:18.402" v="16" actId="2696"/>
        <pc:sldMkLst>
          <pc:docMk/>
          <pc:sldMk cId="80480771" sldId="396"/>
        </pc:sldMkLst>
      </pc:sldChg>
      <pc:sldChg chg="del">
        <pc:chgData name="Noritsuna Imamura" userId="5b2da16fa1785921" providerId="LiveId" clId="{6602D474-249C-C24B-9462-0E61DC5548EA}" dt="2024-12-28T04:11:28.232" v="0" actId="2696"/>
        <pc:sldMkLst>
          <pc:docMk/>
          <pc:sldMk cId="1023953252" sldId="404"/>
        </pc:sldMkLst>
      </pc:sldChg>
      <pc:sldChg chg="del">
        <pc:chgData name="Noritsuna Imamura" userId="5b2da16fa1785921" providerId="LiveId" clId="{6602D474-249C-C24B-9462-0E61DC5548EA}" dt="2024-12-28T04:11:28.232" v="0" actId="2696"/>
        <pc:sldMkLst>
          <pc:docMk/>
          <pc:sldMk cId="2741200683" sldId="406"/>
        </pc:sldMkLst>
      </pc:sldChg>
      <pc:sldChg chg="del">
        <pc:chgData name="Noritsuna Imamura" userId="5b2da16fa1785921" providerId="LiveId" clId="{6602D474-249C-C24B-9462-0E61DC5548EA}" dt="2024-12-28T04:11:28.232" v="0" actId="2696"/>
        <pc:sldMkLst>
          <pc:docMk/>
          <pc:sldMk cId="2236050019" sldId="551"/>
        </pc:sldMkLst>
      </pc:sldChg>
      <pc:sldChg chg="del">
        <pc:chgData name="Noritsuna Imamura" userId="5b2da16fa1785921" providerId="LiveId" clId="{6602D474-249C-C24B-9462-0E61DC5548EA}" dt="2024-12-28T04:11:28.232" v="0" actId="2696"/>
        <pc:sldMkLst>
          <pc:docMk/>
          <pc:sldMk cId="3394408441" sldId="552"/>
        </pc:sldMkLst>
      </pc:sldChg>
      <pc:sldChg chg="del">
        <pc:chgData name="Noritsuna Imamura" userId="5b2da16fa1785921" providerId="LiveId" clId="{6602D474-249C-C24B-9462-0E61DC5548EA}" dt="2024-12-28T04:11:28.232" v="0" actId="2696"/>
        <pc:sldMkLst>
          <pc:docMk/>
          <pc:sldMk cId="1143504757" sldId="553"/>
        </pc:sldMkLst>
      </pc:sldChg>
      <pc:sldChg chg="del">
        <pc:chgData name="Noritsuna Imamura" userId="5b2da16fa1785921" providerId="LiveId" clId="{6602D474-249C-C24B-9462-0E61DC5548EA}" dt="2024-12-28T04:11:28.232" v="0" actId="2696"/>
        <pc:sldMkLst>
          <pc:docMk/>
          <pc:sldMk cId="3332906082" sldId="554"/>
        </pc:sldMkLst>
      </pc:sldChg>
      <pc:sldChg chg="del">
        <pc:chgData name="Noritsuna Imamura" userId="5b2da16fa1785921" providerId="LiveId" clId="{6602D474-249C-C24B-9462-0E61DC5548EA}" dt="2024-12-28T04:11:28.232" v="0" actId="2696"/>
        <pc:sldMkLst>
          <pc:docMk/>
          <pc:sldMk cId="1371337267" sldId="555"/>
        </pc:sldMkLst>
      </pc:sldChg>
      <pc:sldChg chg="modSp del mod">
        <pc:chgData name="Noritsuna Imamura" userId="5b2da16fa1785921" providerId="LiveId" clId="{6602D474-249C-C24B-9462-0E61DC5548EA}" dt="2024-12-28T04:19:19.992" v="18" actId="2696"/>
        <pc:sldMkLst>
          <pc:docMk/>
          <pc:sldMk cId="1258332520" sldId="556"/>
        </pc:sldMkLst>
        <pc:spChg chg="mod">
          <ac:chgData name="Noritsuna Imamura" userId="5b2da16fa1785921" providerId="LiveId" clId="{6602D474-249C-C24B-9462-0E61DC5548EA}" dt="2024-12-28T04:14:06.588" v="15" actId="20577"/>
          <ac:spMkLst>
            <pc:docMk/>
            <pc:sldMk cId="1258332520" sldId="556"/>
            <ac:spMk id="2" creationId="{24A21178-E4C5-F34F-4333-4FC254510EFE}"/>
          </ac:spMkLst>
        </pc:spChg>
      </pc:sldChg>
      <pc:sldChg chg="addSp modSp add mod setBg">
        <pc:chgData name="Noritsuna Imamura" userId="5b2da16fa1785921" providerId="LiveId" clId="{6602D474-249C-C24B-9462-0E61DC5548EA}" dt="2024-12-28T04:20:19.303" v="50" actId="27636"/>
        <pc:sldMkLst>
          <pc:docMk/>
          <pc:sldMk cId="2832259459" sldId="4523"/>
        </pc:sldMkLst>
        <pc:spChg chg="mod">
          <ac:chgData name="Noritsuna Imamura" userId="5b2da16fa1785921" providerId="LiveId" clId="{6602D474-249C-C24B-9462-0E61DC5548EA}" dt="2024-12-28T04:20:19.303" v="50" actId="27636"/>
          <ac:spMkLst>
            <pc:docMk/>
            <pc:sldMk cId="2832259459" sldId="4523"/>
            <ac:spMk id="3" creationId="{162D0F08-09F3-93CC-65A1-E069F7774D43}"/>
          </ac:spMkLst>
        </pc:spChg>
        <pc:spChg chg="add">
          <ac:chgData name="Noritsuna Imamura" userId="5b2da16fa1785921" providerId="LiveId" clId="{6602D474-249C-C24B-9462-0E61DC5548EA}" dt="2024-12-28T04:19:34.350" v="19" actId="26606"/>
          <ac:spMkLst>
            <pc:docMk/>
            <pc:sldMk cId="2832259459" sldId="4523"/>
            <ac:spMk id="11" creationId="{BDF1A630-2A9B-41A0-92F9-FDA261070EA8}"/>
          </ac:spMkLst>
        </pc:spChg>
        <pc:spChg chg="add">
          <ac:chgData name="Noritsuna Imamura" userId="5b2da16fa1785921" providerId="LiveId" clId="{6602D474-249C-C24B-9462-0E61DC5548EA}" dt="2024-12-28T04:19:34.350" v="19" actId="26606"/>
          <ac:spMkLst>
            <pc:docMk/>
            <pc:sldMk cId="2832259459" sldId="4523"/>
            <ac:spMk id="17" creationId="{0DA909B4-15FF-46A6-8A7F-7AEF977FE9ED}"/>
          </ac:spMkLst>
        </pc:spChg>
        <pc:spChg chg="add">
          <ac:chgData name="Noritsuna Imamura" userId="5b2da16fa1785921" providerId="LiveId" clId="{6602D474-249C-C24B-9462-0E61DC5548EA}" dt="2024-12-28T04:19:34.350" v="19" actId="26606"/>
          <ac:spMkLst>
            <pc:docMk/>
            <pc:sldMk cId="2832259459" sldId="4523"/>
            <ac:spMk id="19" creationId="{1382A32C-5B0C-4B1C-A074-76C6DBCC9F87}"/>
          </ac:spMkLst>
        </pc:spChg>
        <pc:grpChg chg="add">
          <ac:chgData name="Noritsuna Imamura" userId="5b2da16fa1785921" providerId="LiveId" clId="{6602D474-249C-C24B-9462-0E61DC5548EA}" dt="2024-12-28T04:19:34.350" v="19" actId="26606"/>
          <ac:grpSpMkLst>
            <pc:docMk/>
            <pc:sldMk cId="2832259459" sldId="4523"/>
            <ac:grpSpMk id="13" creationId="{19A6B5CE-CB1D-48EE-8B43-E952235C8371}"/>
          </ac:grpSpMkLst>
        </pc:grpChg>
        <pc:picChg chg="mod">
          <ac:chgData name="Noritsuna Imamura" userId="5b2da16fa1785921" providerId="LiveId" clId="{6602D474-249C-C24B-9462-0E61DC5548EA}" dt="2024-12-28T04:19:34.350" v="19" actId="26606"/>
          <ac:picMkLst>
            <pc:docMk/>
            <pc:sldMk cId="2832259459" sldId="4523"/>
            <ac:picMk id="4" creationId="{9B351733-3E5A-AFB7-DA7F-9ECEE5BC0DD8}"/>
          </ac:picMkLst>
        </pc:picChg>
        <pc:picChg chg="mod ord">
          <ac:chgData name="Noritsuna Imamura" userId="5b2da16fa1785921" providerId="LiveId" clId="{6602D474-249C-C24B-9462-0E61DC5548EA}" dt="2024-12-28T04:19:39.946" v="26" actId="27614"/>
          <ac:picMkLst>
            <pc:docMk/>
            <pc:sldMk cId="2832259459" sldId="4523"/>
            <ac:picMk id="5" creationId="{0289A1E6-F62F-DC0E-8F4B-0AD5889DA891}"/>
          </ac:picMkLst>
        </pc:picChg>
        <pc:picChg chg="mod">
          <ac:chgData name="Noritsuna Imamura" userId="5b2da16fa1785921" providerId="LiveId" clId="{6602D474-249C-C24B-9462-0E61DC5548EA}" dt="2024-12-28T04:19:39.819" v="24" actId="27614"/>
          <ac:picMkLst>
            <pc:docMk/>
            <pc:sldMk cId="2832259459" sldId="4523"/>
            <ac:picMk id="6" creationId="{D5AC3E91-DE3A-5FD9-A71C-186C39D63DEA}"/>
          </ac:picMkLst>
        </pc:picChg>
      </pc:sldChg>
      <pc:sldMasterChg chg="delSldLayout">
        <pc:chgData name="Noritsuna Imamura" userId="5b2da16fa1785921" providerId="LiveId" clId="{6602D474-249C-C24B-9462-0E61DC5548EA}" dt="2024-12-28T04:14:18.402" v="16" actId="2696"/>
        <pc:sldMasterMkLst>
          <pc:docMk/>
          <pc:sldMasterMk cId="887606969" sldId="2147483648"/>
        </pc:sldMasterMkLst>
        <pc:sldLayoutChg chg="del">
          <pc:chgData name="Noritsuna Imamura" userId="5b2da16fa1785921" providerId="LiveId" clId="{6602D474-249C-C24B-9462-0E61DC5548EA}" dt="2024-12-28T04:14:18.402" v="16" actId="2696"/>
          <pc:sldLayoutMkLst>
            <pc:docMk/>
            <pc:sldMasterMk cId="887606969" sldId="2147483648"/>
            <pc:sldLayoutMk cId="2174248157" sldId="2147483661"/>
          </pc:sldLayoutMkLst>
        </pc:sldLayoutChg>
        <pc:sldLayoutChg chg="del">
          <pc:chgData name="Noritsuna Imamura" userId="5b2da16fa1785921" providerId="LiveId" clId="{6602D474-249C-C24B-9462-0E61DC5548EA}" dt="2024-12-28T04:11:28.232" v="0" actId="2696"/>
          <pc:sldLayoutMkLst>
            <pc:docMk/>
            <pc:sldMasterMk cId="887606969" sldId="2147483648"/>
            <pc:sldLayoutMk cId="1115154670" sldId="2147483662"/>
          </pc:sldLayoutMkLst>
        </pc:sldLayoutChg>
        <pc:sldLayoutChg chg="del">
          <pc:chgData name="Noritsuna Imamura" userId="5b2da16fa1785921" providerId="LiveId" clId="{6602D474-249C-C24B-9462-0E61DC5548EA}" dt="2024-12-28T04:11:28.232" v="0" actId="2696"/>
          <pc:sldLayoutMkLst>
            <pc:docMk/>
            <pc:sldMasterMk cId="887606969" sldId="2147483648"/>
            <pc:sldLayoutMk cId="3206372131" sldId="2147483663"/>
          </pc:sldLayoutMkLst>
        </pc:sldLayoutChg>
      </pc:sldMasterChg>
    </pc:docChg>
  </pc:docChgLst>
  <pc:docChgLst>
    <pc:chgData name="Noritsuna Imamura" userId="5b2da16fa1785921" providerId="LiveId" clId="{CD4B7AB5-807D-40B2-9170-D1DD1BB3599E}"/>
    <pc:docChg chg="modSld">
      <pc:chgData name="Noritsuna Imamura" userId="5b2da16fa1785921" providerId="LiveId" clId="{CD4B7AB5-807D-40B2-9170-D1DD1BB3599E}" dt="2024-07-03T03:40:22.522" v="20" actId="1035"/>
      <pc:docMkLst>
        <pc:docMk/>
      </pc:docMkLst>
      <pc:sldChg chg="modSp mod">
        <pc:chgData name="Noritsuna Imamura" userId="5b2da16fa1785921" providerId="LiveId" clId="{CD4B7AB5-807D-40B2-9170-D1DD1BB3599E}" dt="2024-07-03T03:40:22.522" v="20" actId="1035"/>
        <pc:sldMkLst>
          <pc:docMk/>
          <pc:sldMk cId="3083720728" sldId="4423"/>
        </pc:sldMkLst>
      </pc:sldChg>
    </pc:docChg>
  </pc:docChgLst>
  <pc:docChgLst>
    <pc:chgData name="Noritsuna Imamura" userId="5b2da16fa1785921" providerId="LiveId" clId="{3DEF3058-D031-4157-9F96-A1F10F9D7015}"/>
    <pc:docChg chg="undo custSel addSld modSld">
      <pc:chgData name="Noritsuna Imamura" userId="5b2da16fa1785921" providerId="LiveId" clId="{3DEF3058-D031-4157-9F96-A1F10F9D7015}" dt="2024-05-27T07:27:11.008" v="1260"/>
      <pc:docMkLst>
        <pc:docMk/>
      </pc:docMkLst>
      <pc:sldChg chg="addSp modSp">
        <pc:chgData name="Noritsuna Imamura" userId="5b2da16fa1785921" providerId="LiveId" clId="{3DEF3058-D031-4157-9F96-A1F10F9D7015}" dt="2024-05-27T05:11:59.346" v="700" actId="14100"/>
        <pc:sldMkLst>
          <pc:docMk/>
          <pc:sldMk cId="615677287" sldId="257"/>
        </pc:sldMkLst>
      </pc:sldChg>
      <pc:sldChg chg="add">
        <pc:chgData name="Noritsuna Imamura" userId="5b2da16fa1785921" providerId="LiveId" clId="{3DEF3058-D031-4157-9F96-A1F10F9D7015}" dt="2024-05-27T07:27:11.008" v="1260"/>
        <pc:sldMkLst>
          <pc:docMk/>
          <pc:sldMk cId="2578960866" sldId="293"/>
        </pc:sldMkLst>
      </pc:sldChg>
      <pc:sldChg chg="addSp modSp new mod">
        <pc:chgData name="Noritsuna Imamura" userId="5b2da16fa1785921" providerId="LiveId" clId="{3DEF3058-D031-4157-9F96-A1F10F9D7015}" dt="2024-05-27T04:39:25.449" v="332" actId="20577"/>
        <pc:sldMkLst>
          <pc:docMk/>
          <pc:sldMk cId="4044791493" sldId="363"/>
        </pc:sldMkLst>
      </pc:sldChg>
      <pc:sldChg chg="modSp new mod">
        <pc:chgData name="Noritsuna Imamura" userId="5b2da16fa1785921" providerId="LiveId" clId="{3DEF3058-D031-4157-9F96-A1F10F9D7015}" dt="2024-05-27T05:20:56.591" v="1259" actId="20577"/>
        <pc:sldMkLst>
          <pc:docMk/>
          <pc:sldMk cId="3031107344" sldId="364"/>
        </pc:sldMkLst>
      </pc:sldChg>
      <pc:sldChg chg="modSp new mod">
        <pc:chgData name="Noritsuna Imamura" userId="5b2da16fa1785921" providerId="LiveId" clId="{3DEF3058-D031-4157-9F96-A1F10F9D7015}" dt="2024-05-27T05:19:47.992" v="1155" actId="20577"/>
        <pc:sldMkLst>
          <pc:docMk/>
          <pc:sldMk cId="3465780636" sldId="365"/>
        </pc:sldMkLst>
      </pc:sldChg>
    </pc:docChg>
  </pc:docChgLst>
  <pc:docChgLst>
    <pc:chgData name="Noritsuna Imamura" userId="5b2da16fa1785921" providerId="LiveId" clId="{DA4C7C4B-02A5-46A1-9434-A5065C996509}"/>
    <pc:docChg chg="undo redo custSel addSld delSld modSld sldOrd">
      <pc:chgData name="Noritsuna Imamura" userId="5b2da16fa1785921" providerId="LiveId" clId="{DA4C7C4B-02A5-46A1-9434-A5065C996509}" dt="2024-06-09T06:25:55.033" v="3735" actId="20577"/>
      <pc:docMkLst>
        <pc:docMk/>
      </pc:docMkLst>
      <pc:sldChg chg="addSp delSp modSp new mod setBg addAnim delAnim modAnim setClrOvrMap">
        <pc:chgData name="Noritsuna Imamura" userId="5b2da16fa1785921" providerId="LiveId" clId="{DA4C7C4B-02A5-46A1-9434-A5065C996509}" dt="2024-06-09T05:18:05.072" v="2874" actId="14100"/>
        <pc:sldMkLst>
          <pc:docMk/>
          <pc:sldMk cId="457667663" sldId="256"/>
        </pc:sldMkLst>
      </pc:sldChg>
      <pc:sldChg chg="addSp delSp modSp new del mod">
        <pc:chgData name="Noritsuna Imamura" userId="5b2da16fa1785921" providerId="LiveId" clId="{DA4C7C4B-02A5-46A1-9434-A5065C996509}" dt="2024-06-06T10:40:22.518" v="994" actId="2696"/>
        <pc:sldMkLst>
          <pc:docMk/>
          <pc:sldMk cId="615677287" sldId="257"/>
        </pc:sldMkLst>
      </pc:sldChg>
      <pc:sldChg chg="addSp delSp modSp add mod ord setBg">
        <pc:chgData name="Noritsuna Imamura" userId="5b2da16fa1785921" providerId="LiveId" clId="{DA4C7C4B-02A5-46A1-9434-A5065C996509}" dt="2024-06-09T05:54:46.019" v="3353" actId="15"/>
        <pc:sldMkLst>
          <pc:docMk/>
          <pc:sldMk cId="2539668883" sldId="257"/>
        </pc:sldMkLst>
      </pc:sldChg>
      <pc:sldChg chg="add del">
        <pc:chgData name="Noritsuna Imamura" userId="5b2da16fa1785921" providerId="LiveId" clId="{DA4C7C4B-02A5-46A1-9434-A5065C996509}" dt="2024-05-26T14:53:03.030" v="538" actId="2696"/>
        <pc:sldMkLst>
          <pc:docMk/>
          <pc:sldMk cId="490703274" sldId="258"/>
        </pc:sldMkLst>
      </pc:sldChg>
      <pc:sldChg chg="modSp new del mod">
        <pc:chgData name="Noritsuna Imamura" userId="5b2da16fa1785921" providerId="LiveId" clId="{DA4C7C4B-02A5-46A1-9434-A5065C996509}" dt="2024-05-26T14:52:50.511" v="535" actId="2696"/>
        <pc:sldMkLst>
          <pc:docMk/>
          <pc:sldMk cId="2261434535" sldId="258"/>
        </pc:sldMkLst>
      </pc:sldChg>
      <pc:sldChg chg="addSp delSp modSp add mod setBg">
        <pc:chgData name="Noritsuna Imamura" userId="5b2da16fa1785921" providerId="LiveId" clId="{DA4C7C4B-02A5-46A1-9434-A5065C996509}" dt="2024-06-09T05:53:18.041" v="3217" actId="20577"/>
        <pc:sldMkLst>
          <pc:docMk/>
          <pc:sldMk cId="2263829521" sldId="258"/>
        </pc:sldMkLst>
      </pc:sldChg>
      <pc:sldChg chg="addSp delSp modSp add del mod">
        <pc:chgData name="Noritsuna Imamura" userId="5b2da16fa1785921" providerId="LiveId" clId="{DA4C7C4B-02A5-46A1-9434-A5065C996509}" dt="2024-06-06T10:23:25.446" v="660" actId="2696"/>
        <pc:sldMkLst>
          <pc:docMk/>
          <pc:sldMk cId="3395932687" sldId="258"/>
        </pc:sldMkLst>
      </pc:sldChg>
      <pc:sldChg chg="addSp modSp new mod setBg addAnim modAnim">
        <pc:chgData name="Noritsuna Imamura" userId="5b2da16fa1785921" providerId="LiveId" clId="{DA4C7C4B-02A5-46A1-9434-A5065C996509}" dt="2024-06-09T06:00:43.830" v="3631"/>
        <pc:sldMkLst>
          <pc:docMk/>
          <pc:sldMk cId="3368292460" sldId="259"/>
        </pc:sldMkLst>
      </pc:sldChg>
      <pc:sldChg chg="modSp new del mod ord">
        <pc:chgData name="Noritsuna Imamura" userId="5b2da16fa1785921" providerId="LiveId" clId="{DA4C7C4B-02A5-46A1-9434-A5065C996509}" dt="2024-06-06T10:40:15.193" v="993" actId="47"/>
        <pc:sldMkLst>
          <pc:docMk/>
          <pc:sldMk cId="102070655" sldId="260"/>
        </pc:sldMkLst>
      </pc:sldChg>
      <pc:sldChg chg="addSp delSp modSp new mod ord setBg">
        <pc:chgData name="Noritsuna Imamura" userId="5b2da16fa1785921" providerId="LiveId" clId="{DA4C7C4B-02A5-46A1-9434-A5065C996509}" dt="2024-06-09T05:56:35.027" v="3405" actId="20577"/>
        <pc:sldMkLst>
          <pc:docMk/>
          <pc:sldMk cId="3681333138" sldId="261"/>
        </pc:sldMkLst>
      </pc:sldChg>
      <pc:sldChg chg="modSp new del mod">
        <pc:chgData name="Noritsuna Imamura" userId="5b2da16fa1785921" providerId="LiveId" clId="{DA4C7C4B-02A5-46A1-9434-A5065C996509}" dt="2024-05-26T14:48:31.943" v="453" actId="47"/>
        <pc:sldMkLst>
          <pc:docMk/>
          <pc:sldMk cId="3976336669" sldId="262"/>
        </pc:sldMkLst>
      </pc:sldChg>
      <pc:sldChg chg="modSp new del mod">
        <pc:chgData name="Noritsuna Imamura" userId="5b2da16fa1785921" providerId="LiveId" clId="{DA4C7C4B-02A5-46A1-9434-A5065C996509}" dt="2024-05-26T14:46:49.844" v="445" actId="47"/>
        <pc:sldMkLst>
          <pc:docMk/>
          <pc:sldMk cId="2244720206" sldId="263"/>
        </pc:sldMkLst>
      </pc:sldChg>
      <pc:sldChg chg="add del">
        <pc:chgData name="Noritsuna Imamura" userId="5b2da16fa1785921" providerId="LiveId" clId="{DA4C7C4B-02A5-46A1-9434-A5065C996509}" dt="2024-06-06T11:07:04.739" v="1893" actId="47"/>
        <pc:sldMkLst>
          <pc:docMk/>
          <pc:sldMk cId="1591815497" sldId="268"/>
        </pc:sldMkLst>
      </pc:sldChg>
      <pc:sldChg chg="delSp add mod">
        <pc:chgData name="Noritsuna Imamura" userId="5b2da16fa1785921" providerId="LiveId" clId="{DA4C7C4B-02A5-46A1-9434-A5065C996509}" dt="2024-06-06T12:56:06.050" v="2349" actId="478"/>
        <pc:sldMkLst>
          <pc:docMk/>
          <pc:sldMk cId="2913858401" sldId="272"/>
        </pc:sldMkLst>
      </pc:sldChg>
      <pc:sldChg chg="addSp delSp modSp add mod setBg delDesignElem">
        <pc:chgData name="Noritsuna Imamura" userId="5b2da16fa1785921" providerId="LiveId" clId="{DA4C7C4B-02A5-46A1-9434-A5065C996509}" dt="2024-06-09T05:50:35.559" v="3027" actId="122"/>
        <pc:sldMkLst>
          <pc:docMk/>
          <pc:sldMk cId="2074876793" sldId="274"/>
        </pc:sldMkLst>
      </pc:sldChg>
      <pc:sldChg chg="del ord">
        <pc:chgData name="Noritsuna Imamura" userId="5b2da16fa1785921" providerId="LiveId" clId="{DA4C7C4B-02A5-46A1-9434-A5065C996509}" dt="2024-06-06T10:34:22.619" v="832" actId="2696"/>
        <pc:sldMkLst>
          <pc:docMk/>
          <pc:sldMk cId="2578960866" sldId="293"/>
        </pc:sldMkLst>
      </pc:sldChg>
      <pc:sldChg chg="addSp delSp modSp add mod setBg">
        <pc:chgData name="Noritsuna Imamura" userId="5b2da16fa1785921" providerId="LiveId" clId="{DA4C7C4B-02A5-46A1-9434-A5065C996509}" dt="2024-06-09T05:20:20.372" v="2897" actId="26606"/>
        <pc:sldMkLst>
          <pc:docMk/>
          <pc:sldMk cId="2888632412" sldId="293"/>
        </pc:sldMkLst>
      </pc:sldChg>
      <pc:sldChg chg="delSp add del setBg delDesignElem">
        <pc:chgData name="Noritsuna Imamura" userId="5b2da16fa1785921" providerId="LiveId" clId="{DA4C7C4B-02A5-46A1-9434-A5065C996509}" dt="2024-05-26T14:47:37.754" v="449" actId="47"/>
        <pc:sldMkLst>
          <pc:docMk/>
          <pc:sldMk cId="1996854029" sldId="295"/>
        </pc:sldMkLst>
      </pc:sldChg>
      <pc:sldChg chg="add del">
        <pc:chgData name="Noritsuna Imamura" userId="5b2da16fa1785921" providerId="LiveId" clId="{DA4C7C4B-02A5-46A1-9434-A5065C996509}" dt="2024-05-26T14:50:55.161" v="457" actId="47"/>
        <pc:sldMkLst>
          <pc:docMk/>
          <pc:sldMk cId="2974706480" sldId="296"/>
        </pc:sldMkLst>
      </pc:sldChg>
      <pc:sldChg chg="addSp delSp modSp add mod setBg delDesignElem">
        <pc:chgData name="Noritsuna Imamura" userId="5b2da16fa1785921" providerId="LiveId" clId="{DA4C7C4B-02A5-46A1-9434-A5065C996509}" dt="2024-06-09T05:18:15.579" v="2877" actId="26606"/>
        <pc:sldMkLst>
          <pc:docMk/>
          <pc:sldMk cId="3286518926" sldId="298"/>
        </pc:sldMkLst>
      </pc:sldChg>
      <pc:sldChg chg="addSp delSp modSp add mod ord delAnim modAnim">
        <pc:chgData name="Noritsuna Imamura" userId="5b2da16fa1785921" providerId="LiveId" clId="{DA4C7C4B-02A5-46A1-9434-A5065C996509}" dt="2024-06-06T10:34:19.726" v="831"/>
        <pc:sldMkLst>
          <pc:docMk/>
          <pc:sldMk cId="2176766953" sldId="299"/>
        </pc:sldMkLst>
      </pc:sldChg>
      <pc:sldChg chg="delSp modSp add del mod">
        <pc:chgData name="Noritsuna Imamura" userId="5b2da16fa1785921" providerId="LiveId" clId="{DA4C7C4B-02A5-46A1-9434-A5065C996509}" dt="2024-06-06T12:47:33.492" v="2229" actId="47"/>
        <pc:sldMkLst>
          <pc:docMk/>
          <pc:sldMk cId="1295203079" sldId="315"/>
        </pc:sldMkLst>
      </pc:sldChg>
      <pc:sldChg chg="addSp delSp modSp add mod setBg delDesignElem">
        <pc:chgData name="Noritsuna Imamura" userId="5b2da16fa1785921" providerId="LiveId" clId="{DA4C7C4B-02A5-46A1-9434-A5065C996509}" dt="2024-06-09T05:28:04.261" v="2980" actId="14100"/>
        <pc:sldMkLst>
          <pc:docMk/>
          <pc:sldMk cId="154660389" sldId="316"/>
        </pc:sldMkLst>
      </pc:sldChg>
      <pc:sldChg chg="delSp modSp add mod setBg delAnim delDesignElem">
        <pc:chgData name="Noritsuna Imamura" userId="5b2da16fa1785921" providerId="LiveId" clId="{DA4C7C4B-02A5-46A1-9434-A5065C996509}" dt="2024-06-09T05:18:56.577" v="2878" actId="207"/>
        <pc:sldMkLst>
          <pc:docMk/>
          <pc:sldMk cId="286719847" sldId="317"/>
        </pc:sldMkLst>
      </pc:sldChg>
      <pc:sldChg chg="addSp modSp add mod setBg">
        <pc:chgData name="Noritsuna Imamura" userId="5b2da16fa1785921" providerId="LiveId" clId="{DA4C7C4B-02A5-46A1-9434-A5065C996509}" dt="2024-06-09T05:20:42.095" v="2899" actId="26606"/>
        <pc:sldMkLst>
          <pc:docMk/>
          <pc:sldMk cId="1655586770" sldId="318"/>
        </pc:sldMkLst>
      </pc:sldChg>
      <pc:sldChg chg="delSp modSp add del mod">
        <pc:chgData name="Noritsuna Imamura" userId="5b2da16fa1785921" providerId="LiveId" clId="{DA4C7C4B-02A5-46A1-9434-A5065C996509}" dt="2024-06-06T11:13:16.719" v="1947" actId="47"/>
        <pc:sldMkLst>
          <pc:docMk/>
          <pc:sldMk cId="2188994476" sldId="321"/>
        </pc:sldMkLst>
      </pc:sldChg>
      <pc:sldChg chg="delSp add del mod">
        <pc:chgData name="Noritsuna Imamura" userId="5b2da16fa1785921" providerId="LiveId" clId="{DA4C7C4B-02A5-46A1-9434-A5065C996509}" dt="2024-06-06T10:35:30.177" v="834" actId="2696"/>
        <pc:sldMkLst>
          <pc:docMk/>
          <pc:sldMk cId="1106851552" sldId="322"/>
        </pc:sldMkLst>
      </pc:sldChg>
      <pc:sldChg chg="modSp add mod">
        <pc:chgData name="Noritsuna Imamura" userId="5b2da16fa1785921" providerId="LiveId" clId="{DA4C7C4B-02A5-46A1-9434-A5065C996509}" dt="2024-06-06T10:37:59.299" v="896" actId="20577"/>
        <pc:sldMkLst>
          <pc:docMk/>
          <pc:sldMk cId="2928027020" sldId="322"/>
        </pc:sldMkLst>
      </pc:sldChg>
      <pc:sldChg chg="delSp add del setBg delDesignElem">
        <pc:chgData name="Noritsuna Imamura" userId="5b2da16fa1785921" providerId="LiveId" clId="{DA4C7C4B-02A5-46A1-9434-A5065C996509}" dt="2024-06-06T11:07:04.739" v="1893" actId="47"/>
        <pc:sldMkLst>
          <pc:docMk/>
          <pc:sldMk cId="1519152438" sldId="342"/>
        </pc:sldMkLst>
      </pc:sldChg>
      <pc:sldChg chg="delSp add del setBg delDesignElem">
        <pc:chgData name="Noritsuna Imamura" userId="5b2da16fa1785921" providerId="LiveId" clId="{DA4C7C4B-02A5-46A1-9434-A5065C996509}" dt="2024-06-06T11:07:04.739" v="1893" actId="47"/>
        <pc:sldMkLst>
          <pc:docMk/>
          <pc:sldMk cId="1127239706" sldId="352"/>
        </pc:sldMkLst>
      </pc:sldChg>
      <pc:sldChg chg="add del">
        <pc:chgData name="Noritsuna Imamura" userId="5b2da16fa1785921" providerId="LiveId" clId="{DA4C7C4B-02A5-46A1-9434-A5065C996509}" dt="2024-06-06T11:07:04.739" v="1893" actId="47"/>
        <pc:sldMkLst>
          <pc:docMk/>
          <pc:sldMk cId="506124256" sldId="358"/>
        </pc:sldMkLst>
      </pc:sldChg>
      <pc:sldChg chg="addSp delSp modSp add mod setBg">
        <pc:chgData name="Noritsuna Imamura" userId="5b2da16fa1785921" providerId="LiveId" clId="{DA4C7C4B-02A5-46A1-9434-A5065C996509}" dt="2024-06-09T05:28:20.172" v="2981" actId="14100"/>
        <pc:sldMkLst>
          <pc:docMk/>
          <pc:sldMk cId="3525104088" sldId="359"/>
        </pc:sldMkLst>
      </pc:sldChg>
      <pc:sldChg chg="addSp modSp add mod setBg">
        <pc:chgData name="Noritsuna Imamura" userId="5b2da16fa1785921" providerId="LiveId" clId="{DA4C7C4B-02A5-46A1-9434-A5065C996509}" dt="2024-06-09T05:21:32.169" v="2906" actId="26606"/>
        <pc:sldMkLst>
          <pc:docMk/>
          <pc:sldMk cId="146320316" sldId="360"/>
        </pc:sldMkLst>
      </pc:sldChg>
      <pc:sldChg chg="add del">
        <pc:chgData name="Noritsuna Imamura" userId="5b2da16fa1785921" providerId="LiveId" clId="{DA4C7C4B-02A5-46A1-9434-A5065C996509}" dt="2024-05-26T14:53:03.030" v="538" actId="2696"/>
        <pc:sldMkLst>
          <pc:docMk/>
          <pc:sldMk cId="1099359403" sldId="361"/>
        </pc:sldMkLst>
      </pc:sldChg>
      <pc:sldChg chg="modSp add del mod">
        <pc:chgData name="Noritsuna Imamura" userId="5b2da16fa1785921" providerId="LiveId" clId="{DA4C7C4B-02A5-46A1-9434-A5065C996509}" dt="2024-06-06T10:27:40.542" v="823" actId="47"/>
        <pc:sldMkLst>
          <pc:docMk/>
          <pc:sldMk cId="2003378863" sldId="361"/>
        </pc:sldMkLst>
      </pc:sldChg>
      <pc:sldChg chg="addSp delSp modSp new del mod">
        <pc:chgData name="Noritsuna Imamura" userId="5b2da16fa1785921" providerId="LiveId" clId="{DA4C7C4B-02A5-46A1-9434-A5065C996509}" dt="2024-06-06T10:50:23.950" v="1306" actId="2696"/>
        <pc:sldMkLst>
          <pc:docMk/>
          <pc:sldMk cId="1866078565" sldId="362"/>
        </pc:sldMkLst>
      </pc:sldChg>
      <pc:sldChg chg="delSp modSp add del mod">
        <pc:chgData name="Noritsuna Imamura" userId="5b2da16fa1785921" providerId="LiveId" clId="{DA4C7C4B-02A5-46A1-9434-A5065C996509}" dt="2024-06-06T12:42:26.521" v="2061" actId="47"/>
        <pc:sldMkLst>
          <pc:docMk/>
          <pc:sldMk cId="2877960837" sldId="362"/>
        </pc:sldMkLst>
      </pc:sldChg>
      <pc:sldChg chg="modSp add del mod">
        <pc:chgData name="Noritsuna Imamura" userId="5b2da16fa1785921" providerId="LiveId" clId="{DA4C7C4B-02A5-46A1-9434-A5065C996509}" dt="2024-06-06T10:57:30.321" v="1647" actId="2696"/>
        <pc:sldMkLst>
          <pc:docMk/>
          <pc:sldMk cId="3427531140" sldId="362"/>
        </pc:sldMkLst>
      </pc:sldChg>
      <pc:sldChg chg="addSp delSp modSp mod ord setBg">
        <pc:chgData name="Noritsuna Imamura" userId="5b2da16fa1785921" providerId="LiveId" clId="{DA4C7C4B-02A5-46A1-9434-A5065C996509}" dt="2024-06-09T06:25:55.033" v="3735" actId="20577"/>
        <pc:sldMkLst>
          <pc:docMk/>
          <pc:sldMk cId="4044791493" sldId="363"/>
        </pc:sldMkLst>
      </pc:sldChg>
      <pc:sldChg chg="modSp add mod">
        <pc:chgData name="Noritsuna Imamura" userId="5b2da16fa1785921" providerId="LiveId" clId="{DA4C7C4B-02A5-46A1-9434-A5065C996509}" dt="2024-06-09T06:24:56.447" v="3667" actId="20577"/>
        <pc:sldMkLst>
          <pc:docMk/>
          <pc:sldMk cId="1755771183" sldId="364"/>
        </pc:sldMkLst>
      </pc:sldChg>
      <pc:sldChg chg="del">
        <pc:chgData name="Noritsuna Imamura" userId="5b2da16fa1785921" providerId="LiveId" clId="{DA4C7C4B-02A5-46A1-9434-A5065C996509}" dt="2024-06-06T10:25:03.255" v="727" actId="2696"/>
        <pc:sldMkLst>
          <pc:docMk/>
          <pc:sldMk cId="3031107344" sldId="364"/>
        </pc:sldMkLst>
      </pc:sldChg>
      <pc:sldChg chg="add">
        <pc:chgData name="Noritsuna Imamura" userId="5b2da16fa1785921" providerId="LiveId" clId="{DA4C7C4B-02A5-46A1-9434-A5065C996509}" dt="2024-06-06T10:25:06.715" v="728"/>
        <pc:sldMkLst>
          <pc:docMk/>
          <pc:sldMk cId="2774167020" sldId="365"/>
        </pc:sldMkLst>
      </pc:sldChg>
      <pc:sldChg chg="del">
        <pc:chgData name="Noritsuna Imamura" userId="5b2da16fa1785921" providerId="LiveId" clId="{DA4C7C4B-02A5-46A1-9434-A5065C996509}" dt="2024-06-06T10:25:03.255" v="727" actId="2696"/>
        <pc:sldMkLst>
          <pc:docMk/>
          <pc:sldMk cId="3465780636" sldId="365"/>
        </pc:sldMkLst>
      </pc:sldChg>
      <pc:sldChg chg="addSp delSp modSp new del mod ord">
        <pc:chgData name="Noritsuna Imamura" userId="5b2da16fa1785921" providerId="LiveId" clId="{DA4C7C4B-02A5-46A1-9434-A5065C996509}" dt="2024-06-09T06:00:10.393" v="3630" actId="47"/>
        <pc:sldMkLst>
          <pc:docMk/>
          <pc:sldMk cId="3716096616" sldId="366"/>
        </pc:sldMkLst>
      </pc:sldChg>
      <pc:sldChg chg="new">
        <pc:chgData name="Noritsuna Imamura" userId="5b2da16fa1785921" providerId="LiveId" clId="{DA4C7C4B-02A5-46A1-9434-A5065C996509}" dt="2024-06-06T10:25:09.257" v="729" actId="680"/>
        <pc:sldMkLst>
          <pc:docMk/>
          <pc:sldMk cId="4139137601" sldId="367"/>
        </pc:sldMkLst>
      </pc:sldChg>
      <pc:sldChg chg="new">
        <pc:chgData name="Noritsuna Imamura" userId="5b2da16fa1785921" providerId="LiveId" clId="{DA4C7C4B-02A5-46A1-9434-A5065C996509}" dt="2024-06-06T10:25:09.389" v="730" actId="680"/>
        <pc:sldMkLst>
          <pc:docMk/>
          <pc:sldMk cId="2169699411" sldId="368"/>
        </pc:sldMkLst>
      </pc:sldChg>
      <pc:sldChg chg="modSp new mod">
        <pc:chgData name="Noritsuna Imamura" userId="5b2da16fa1785921" providerId="LiveId" clId="{DA4C7C4B-02A5-46A1-9434-A5065C996509}" dt="2024-06-09T05:59:58.065" v="3629" actId="20577"/>
        <pc:sldMkLst>
          <pc:docMk/>
          <pc:sldMk cId="3839972825" sldId="369"/>
        </pc:sldMkLst>
      </pc:sldChg>
      <pc:sldChg chg="addSp delSp modSp add mod setBg">
        <pc:chgData name="Noritsuna Imamura" userId="5b2da16fa1785921" providerId="LiveId" clId="{DA4C7C4B-02A5-46A1-9434-A5065C996509}" dt="2024-06-09T05:21:08.347" v="2902" actId="26606"/>
        <pc:sldMkLst>
          <pc:docMk/>
          <pc:sldMk cId="1744120836" sldId="370"/>
        </pc:sldMkLst>
      </pc:sldChg>
      <pc:sldChg chg="add del">
        <pc:chgData name="Noritsuna Imamura" userId="5b2da16fa1785921" providerId="LiveId" clId="{DA4C7C4B-02A5-46A1-9434-A5065C996509}" dt="2024-06-06T10:29:52.846" v="827"/>
        <pc:sldMkLst>
          <pc:docMk/>
          <pc:sldMk cId="1807652622" sldId="370"/>
        </pc:sldMkLst>
      </pc:sldChg>
      <pc:sldChg chg="modSp add del mod">
        <pc:chgData name="Noritsuna Imamura" userId="5b2da16fa1785921" providerId="LiveId" clId="{DA4C7C4B-02A5-46A1-9434-A5065C996509}" dt="2024-06-06T11:06:41.355" v="1892" actId="47"/>
        <pc:sldMkLst>
          <pc:docMk/>
          <pc:sldMk cId="483994819" sldId="371"/>
        </pc:sldMkLst>
      </pc:sldChg>
      <pc:sldChg chg="add del">
        <pc:chgData name="Noritsuna Imamura" userId="5b2da16fa1785921" providerId="LiveId" clId="{DA4C7C4B-02A5-46A1-9434-A5065C996509}" dt="2024-06-06T10:29:52.846" v="827"/>
        <pc:sldMkLst>
          <pc:docMk/>
          <pc:sldMk cId="866200290" sldId="371"/>
        </pc:sldMkLst>
      </pc:sldChg>
      <pc:sldChg chg="modSp add del mod">
        <pc:chgData name="Noritsuna Imamura" userId="5b2da16fa1785921" providerId="LiveId" clId="{DA4C7C4B-02A5-46A1-9434-A5065C996509}" dt="2024-06-06T10:50:23.950" v="1306" actId="2696"/>
        <pc:sldMkLst>
          <pc:docMk/>
          <pc:sldMk cId="3407724739" sldId="372"/>
        </pc:sldMkLst>
      </pc:sldChg>
      <pc:sldChg chg="add del">
        <pc:chgData name="Noritsuna Imamura" userId="5b2da16fa1785921" providerId="LiveId" clId="{DA4C7C4B-02A5-46A1-9434-A5065C996509}" dt="2024-06-06T10:50:31.506" v="1308" actId="47"/>
        <pc:sldMkLst>
          <pc:docMk/>
          <pc:sldMk cId="3482425540" sldId="372"/>
        </pc:sldMkLst>
      </pc:sldChg>
      <pc:sldChg chg="delSp modSp add del mod">
        <pc:chgData name="Noritsuna Imamura" userId="5b2da16fa1785921" providerId="LiveId" clId="{DA4C7C4B-02A5-46A1-9434-A5065C996509}" dt="2024-06-06T11:11:24.794" v="1906" actId="47"/>
        <pc:sldMkLst>
          <pc:docMk/>
          <pc:sldMk cId="1187289728" sldId="395"/>
        </pc:sldMkLst>
      </pc:sldChg>
      <pc:sldChg chg="addSp delSp modSp add mod setBg">
        <pc:chgData name="Noritsuna Imamura" userId="5b2da16fa1785921" providerId="LiveId" clId="{DA4C7C4B-02A5-46A1-9434-A5065C996509}" dt="2024-06-09T05:27:09.775" v="2977" actId="26606"/>
        <pc:sldMkLst>
          <pc:docMk/>
          <pc:sldMk cId="80480771" sldId="396"/>
        </pc:sldMkLst>
      </pc:sldChg>
      <pc:sldChg chg="delSp add mod">
        <pc:chgData name="Noritsuna Imamura" userId="5b2da16fa1785921" providerId="LiveId" clId="{DA4C7C4B-02A5-46A1-9434-A5065C996509}" dt="2024-06-06T11:12:11.425" v="1925" actId="478"/>
        <pc:sldMkLst>
          <pc:docMk/>
          <pc:sldMk cId="1023953252" sldId="404"/>
        </pc:sldMkLst>
      </pc:sldChg>
      <pc:sldChg chg="delSp modSp add mod">
        <pc:chgData name="Noritsuna Imamura" userId="5b2da16fa1785921" providerId="LiveId" clId="{DA4C7C4B-02A5-46A1-9434-A5065C996509}" dt="2024-06-06T11:12:00.933" v="1919" actId="478"/>
        <pc:sldMkLst>
          <pc:docMk/>
          <pc:sldMk cId="2741200683" sldId="406"/>
        </pc:sldMkLst>
      </pc:sldChg>
      <pc:sldChg chg="delSp modSp add mod">
        <pc:chgData name="Noritsuna Imamura" userId="5b2da16fa1785921" providerId="LiveId" clId="{DA4C7C4B-02A5-46A1-9434-A5065C996509}" dt="2024-06-06T11:11:55" v="1915" actId="478"/>
        <pc:sldMkLst>
          <pc:docMk/>
          <pc:sldMk cId="2236050019" sldId="551"/>
        </pc:sldMkLst>
      </pc:sldChg>
      <pc:sldChg chg="delSp modSp add mod">
        <pc:chgData name="Noritsuna Imamura" userId="5b2da16fa1785921" providerId="LiveId" clId="{DA4C7C4B-02A5-46A1-9434-A5065C996509}" dt="2024-06-06T11:11:50.983" v="1912" actId="478"/>
        <pc:sldMkLst>
          <pc:docMk/>
          <pc:sldMk cId="3394408441" sldId="552"/>
        </pc:sldMkLst>
      </pc:sldChg>
      <pc:sldChg chg="delSp add mod">
        <pc:chgData name="Noritsuna Imamura" userId="5b2da16fa1785921" providerId="LiveId" clId="{DA4C7C4B-02A5-46A1-9434-A5065C996509}" dt="2024-06-06T11:12:20.307" v="1929" actId="478"/>
        <pc:sldMkLst>
          <pc:docMk/>
          <pc:sldMk cId="1143504757" sldId="553"/>
        </pc:sldMkLst>
      </pc:sldChg>
      <pc:sldChg chg="delSp add mod">
        <pc:chgData name="Noritsuna Imamura" userId="5b2da16fa1785921" providerId="LiveId" clId="{DA4C7C4B-02A5-46A1-9434-A5065C996509}" dt="2024-06-06T11:12:15.788" v="1927" actId="478"/>
        <pc:sldMkLst>
          <pc:docMk/>
          <pc:sldMk cId="3332906082" sldId="554"/>
        </pc:sldMkLst>
      </pc:sldChg>
      <pc:sldChg chg="delSp modSp add mod">
        <pc:chgData name="Noritsuna Imamura" userId="5b2da16fa1785921" providerId="LiveId" clId="{DA4C7C4B-02A5-46A1-9434-A5065C996509}" dt="2024-06-06T11:12:06.876" v="1923" actId="478"/>
        <pc:sldMkLst>
          <pc:docMk/>
          <pc:sldMk cId="1371337267" sldId="555"/>
        </pc:sldMkLst>
      </pc:sldChg>
      <pc:sldChg chg="addSp delSp modSp new mod setBg">
        <pc:chgData name="Noritsuna Imamura" userId="5b2da16fa1785921" providerId="LiveId" clId="{DA4C7C4B-02A5-46A1-9434-A5065C996509}" dt="2024-06-09T05:53:37.810" v="3239" actId="20577"/>
        <pc:sldMkLst>
          <pc:docMk/>
          <pc:sldMk cId="1258332520" sldId="556"/>
        </pc:sldMkLst>
      </pc:sldChg>
      <pc:sldChg chg="modSp new del mod">
        <pc:chgData name="Noritsuna Imamura" userId="5b2da16fa1785921" providerId="LiveId" clId="{DA4C7C4B-02A5-46A1-9434-A5065C996509}" dt="2024-06-09T05:04:34.993" v="2515" actId="47"/>
        <pc:sldMkLst>
          <pc:docMk/>
          <pc:sldMk cId="1433987387" sldId="557"/>
        </pc:sldMkLst>
      </pc:sldChg>
      <pc:sldChg chg="delSp modSp add del mod">
        <pc:chgData name="Noritsuna Imamura" userId="5b2da16fa1785921" providerId="LiveId" clId="{DA4C7C4B-02A5-46A1-9434-A5065C996509}" dt="2024-06-06T10:35:53.532" v="836" actId="47"/>
        <pc:sldMkLst>
          <pc:docMk/>
          <pc:sldMk cId="3523365100" sldId="4343"/>
        </pc:sldMkLst>
      </pc:sldChg>
      <pc:sldMasterChg chg="delSldLayout">
        <pc:chgData name="Noritsuna Imamura" userId="5b2da16fa1785921" providerId="LiveId" clId="{DA4C7C4B-02A5-46A1-9434-A5065C996509}" dt="2024-06-06T11:13:16.719" v="1947" actId="47"/>
        <pc:sldMasterMkLst>
          <pc:docMk/>
          <pc:sldMasterMk cId="887606969" sldId="2147483648"/>
        </pc:sldMasterMkLst>
        <pc:sldLayoutChg chg="del">
          <pc:chgData name="Noritsuna Imamura" userId="5b2da16fa1785921" providerId="LiveId" clId="{DA4C7C4B-02A5-46A1-9434-A5065C996509}" dt="2024-06-06T11:11:24.794" v="1906" actId="47"/>
          <pc:sldLayoutMkLst>
            <pc:docMk/>
            <pc:sldMasterMk cId="887606969" sldId="2147483648"/>
            <pc:sldLayoutMk cId="89634324" sldId="2147483660"/>
          </pc:sldLayoutMkLst>
        </pc:sldLayoutChg>
        <pc:sldLayoutChg chg="del">
          <pc:chgData name="Noritsuna Imamura" userId="5b2da16fa1785921" providerId="LiveId" clId="{DA4C7C4B-02A5-46A1-9434-A5065C996509}" dt="2024-06-06T11:13:16.719" v="1947" actId="47"/>
          <pc:sldLayoutMkLst>
            <pc:docMk/>
            <pc:sldMasterMk cId="887606969" sldId="2147483648"/>
            <pc:sldLayoutMk cId="2645036805" sldId="2147483664"/>
          </pc:sldLayoutMkLst>
        </pc:sldLayoutChg>
      </pc:sldMasterChg>
    </pc:docChg>
  </pc:docChgLst>
  <pc:docChgLst>
    <pc:chgData name="Noritsuna Imamura" userId="5b2da16fa1785921" providerId="LiveId" clId="{8B009046-8656-48EE-ACDE-9A2E8CC91390}"/>
    <pc:docChg chg="undo custSel addSld delSld modSld sldOrd">
      <pc:chgData name="Noritsuna Imamura" userId="5b2da16fa1785921" providerId="LiveId" clId="{8B009046-8656-48EE-ACDE-9A2E8CC91390}" dt="2024-06-15T10:37:33.555" v="1041" actId="20577"/>
      <pc:docMkLst>
        <pc:docMk/>
      </pc:docMkLst>
      <pc:sldChg chg="modSp mod">
        <pc:chgData name="Noritsuna Imamura" userId="5b2da16fa1785921" providerId="LiveId" clId="{8B009046-8656-48EE-ACDE-9A2E8CC91390}" dt="2024-06-15T10:19:03.270" v="596" actId="20577"/>
        <pc:sldMkLst>
          <pc:docMk/>
          <pc:sldMk cId="457667663" sldId="256"/>
        </pc:sldMkLst>
      </pc:sldChg>
      <pc:sldChg chg="del">
        <pc:chgData name="Noritsuna Imamura" userId="5b2da16fa1785921" providerId="LiveId" clId="{8B009046-8656-48EE-ACDE-9A2E8CC91390}" dt="2024-06-15T10:12:44.899" v="196" actId="47"/>
        <pc:sldMkLst>
          <pc:docMk/>
          <pc:sldMk cId="1922302771" sldId="257"/>
        </pc:sldMkLst>
      </pc:sldChg>
      <pc:sldChg chg="modSp mod">
        <pc:chgData name="Noritsuna Imamura" userId="5b2da16fa1785921" providerId="LiveId" clId="{8B009046-8656-48EE-ACDE-9A2E8CC91390}" dt="2024-06-15T10:29:07.135" v="638" actId="207"/>
        <pc:sldMkLst>
          <pc:docMk/>
          <pc:sldMk cId="2263829521" sldId="258"/>
        </pc:sldMkLst>
      </pc:sldChg>
      <pc:sldChg chg="del">
        <pc:chgData name="Noritsuna Imamura" userId="5b2da16fa1785921" providerId="LiveId" clId="{8B009046-8656-48EE-ACDE-9A2E8CC91390}" dt="2024-06-15T10:12:43.937" v="195" actId="47"/>
        <pc:sldMkLst>
          <pc:docMk/>
          <pc:sldMk cId="3681333138" sldId="261"/>
        </pc:sldMkLst>
      </pc:sldChg>
      <pc:sldChg chg="modSp mod">
        <pc:chgData name="Noritsuna Imamura" userId="5b2da16fa1785921" providerId="LiveId" clId="{8B009046-8656-48EE-ACDE-9A2E8CC91390}" dt="2024-06-15T10:15:33.843" v="322" actId="20577"/>
        <pc:sldMkLst>
          <pc:docMk/>
          <pc:sldMk cId="2074876793" sldId="274"/>
        </pc:sldMkLst>
      </pc:sldChg>
      <pc:sldChg chg="ord">
        <pc:chgData name="Noritsuna Imamura" userId="5b2da16fa1785921" providerId="LiveId" clId="{8B009046-8656-48EE-ACDE-9A2E8CC91390}" dt="2024-06-15T10:27:42.318" v="613"/>
        <pc:sldMkLst>
          <pc:docMk/>
          <pc:sldMk cId="2888632412" sldId="293"/>
        </pc:sldMkLst>
      </pc:sldChg>
      <pc:sldChg chg="modSp mod">
        <pc:chgData name="Noritsuna Imamura" userId="5b2da16fa1785921" providerId="LiveId" clId="{8B009046-8656-48EE-ACDE-9A2E8CC91390}" dt="2024-06-15T10:30:20.486" v="646" actId="27636"/>
        <pc:sldMkLst>
          <pc:docMk/>
          <pc:sldMk cId="154660389" sldId="316"/>
        </pc:sldMkLst>
      </pc:sldChg>
      <pc:sldChg chg="modSp mod">
        <pc:chgData name="Noritsuna Imamura" userId="5b2da16fa1785921" providerId="LiveId" clId="{8B009046-8656-48EE-ACDE-9A2E8CC91390}" dt="2024-06-15T10:37:33.555" v="1041" actId="20577"/>
        <pc:sldMkLst>
          <pc:docMk/>
          <pc:sldMk cId="1655586770" sldId="318"/>
        </pc:sldMkLst>
      </pc:sldChg>
      <pc:sldChg chg="ord">
        <pc:chgData name="Noritsuna Imamura" userId="5b2da16fa1785921" providerId="LiveId" clId="{8B009046-8656-48EE-ACDE-9A2E8CC91390}" dt="2024-06-15T10:27:47.008" v="615"/>
        <pc:sldMkLst>
          <pc:docMk/>
          <pc:sldMk cId="2928027020" sldId="322"/>
        </pc:sldMkLst>
      </pc:sldChg>
      <pc:sldChg chg="modSp mod">
        <pc:chgData name="Noritsuna Imamura" userId="5b2da16fa1785921" providerId="LiveId" clId="{8B009046-8656-48EE-ACDE-9A2E8CC91390}" dt="2024-06-15T10:36:54.823" v="1015" actId="20577"/>
        <pc:sldMkLst>
          <pc:docMk/>
          <pc:sldMk cId="3525104088" sldId="359"/>
        </pc:sldMkLst>
      </pc:sldChg>
      <pc:sldChg chg="del">
        <pc:chgData name="Noritsuna Imamura" userId="5b2da16fa1785921" providerId="LiveId" clId="{8B009046-8656-48EE-ACDE-9A2E8CC91390}" dt="2024-06-15T10:12:43.570" v="194" actId="47"/>
        <pc:sldMkLst>
          <pc:docMk/>
          <pc:sldMk cId="1744120836" sldId="370"/>
        </pc:sldMkLst>
      </pc:sldChg>
      <pc:sldChg chg="addSp modSp mod">
        <pc:chgData name="Noritsuna Imamura" userId="5b2da16fa1785921" providerId="LiveId" clId="{8B009046-8656-48EE-ACDE-9A2E8CC91390}" dt="2024-06-15T10:14:48.266" v="292" actId="1076"/>
        <pc:sldMkLst>
          <pc:docMk/>
          <pc:sldMk cId="80480771" sldId="396"/>
        </pc:sldMkLst>
      </pc:sldChg>
      <pc:sldChg chg="ord">
        <pc:chgData name="Noritsuna Imamura" userId="5b2da16fa1785921" providerId="LiveId" clId="{8B009046-8656-48EE-ACDE-9A2E8CC91390}" dt="2024-06-15T10:23:49.734" v="611"/>
        <pc:sldMkLst>
          <pc:docMk/>
          <pc:sldMk cId="2780456035" sldId="4344"/>
        </pc:sldMkLst>
      </pc:sldChg>
      <pc:sldChg chg="modSp mod">
        <pc:chgData name="Noritsuna Imamura" userId="5b2da16fa1785921" providerId="LiveId" clId="{8B009046-8656-48EE-ACDE-9A2E8CC91390}" dt="2024-06-15T10:22:42.650" v="607" actId="20577"/>
        <pc:sldMkLst>
          <pc:docMk/>
          <pc:sldMk cId="2876247743" sldId="4418"/>
        </pc:sldMkLst>
      </pc:sldChg>
      <pc:sldChg chg="addSp delSp modSp new mod ord setBg">
        <pc:chgData name="Noritsuna Imamura" userId="5b2da16fa1785921" providerId="LiveId" clId="{8B009046-8656-48EE-ACDE-9A2E8CC91390}" dt="2024-06-15T10:36:07.628" v="973" actId="207"/>
        <pc:sldMkLst>
          <pc:docMk/>
          <pc:sldMk cId="1624985784" sldId="4420"/>
        </pc:sldMkLst>
      </pc:sldChg>
      <pc:sldChg chg="delSp add setBg delDesignElem">
        <pc:chgData name="Noritsuna Imamura" userId="5b2da16fa1785921" providerId="LiveId" clId="{8B009046-8656-48EE-ACDE-9A2E8CC91390}" dt="2024-06-15T10:36:34.016" v="975"/>
        <pc:sldMkLst>
          <pc:docMk/>
          <pc:sldMk cId="4199343091" sldId="4421"/>
        </pc:sldMkLst>
      </pc:sldChg>
    </pc:docChg>
  </pc:docChgLst>
  <pc:docChgLst>
    <pc:chgData name="Noritsuna Imamura" userId="5b2da16fa1785921" providerId="LiveId" clId="{6C0947C1-E950-4D1B-8BD1-84B6750C8692}"/>
    <pc:docChg chg="undo custSel addSld delSld modSld sldOrd">
      <pc:chgData name="Noritsuna Imamura" userId="5b2da16fa1785921" providerId="LiveId" clId="{6C0947C1-E950-4D1B-8BD1-84B6750C8692}" dt="2024-07-02T09:20:41.015" v="572" actId="20577"/>
      <pc:docMkLst>
        <pc:docMk/>
      </pc:docMkLst>
      <pc:sldChg chg="addSp delSp modSp mod">
        <pc:chgData name="Noritsuna Imamura" userId="5b2da16fa1785921" providerId="LiveId" clId="{6C0947C1-E950-4D1B-8BD1-84B6750C8692}" dt="2024-07-02T08:16:50.335" v="523" actId="20577"/>
        <pc:sldMkLst>
          <pc:docMk/>
          <pc:sldMk cId="2263829521" sldId="258"/>
        </pc:sldMkLst>
      </pc:sldChg>
      <pc:sldChg chg="addSp delSp modSp add mod setBg delDesignElem">
        <pc:chgData name="Noritsuna Imamura" userId="5b2da16fa1785921" providerId="LiveId" clId="{6C0947C1-E950-4D1B-8BD1-84B6750C8692}" dt="2024-06-22T14:51:41.257" v="497" actId="20577"/>
        <pc:sldMkLst>
          <pc:docMk/>
          <pc:sldMk cId="3681333138" sldId="261"/>
        </pc:sldMkLst>
      </pc:sldChg>
      <pc:sldChg chg="modSp mod">
        <pc:chgData name="Noritsuna Imamura" userId="5b2da16fa1785921" providerId="LiveId" clId="{6C0947C1-E950-4D1B-8BD1-84B6750C8692}" dt="2024-06-15T10:44:31.905" v="87" actId="6549"/>
        <pc:sldMkLst>
          <pc:docMk/>
          <pc:sldMk cId="3525104088" sldId="359"/>
        </pc:sldMkLst>
      </pc:sldChg>
      <pc:sldChg chg="del">
        <pc:chgData name="Noritsuna Imamura" userId="5b2da16fa1785921" providerId="LiveId" clId="{6C0947C1-E950-4D1B-8BD1-84B6750C8692}" dt="2024-06-17T15:11:53.219" v="310" actId="47"/>
        <pc:sldMkLst>
          <pc:docMk/>
          <pc:sldMk cId="2876247743" sldId="4418"/>
        </pc:sldMkLst>
      </pc:sldChg>
      <pc:sldChg chg="ord">
        <pc:chgData name="Noritsuna Imamura" userId="5b2da16fa1785921" providerId="LiveId" clId="{6C0947C1-E950-4D1B-8BD1-84B6750C8692}" dt="2024-06-17T15:14:18.574" v="312"/>
        <pc:sldMkLst>
          <pc:docMk/>
          <pc:sldMk cId="1460072926" sldId="4419"/>
        </pc:sldMkLst>
      </pc:sldChg>
      <pc:sldChg chg="addSp delSp modSp del mod">
        <pc:chgData name="Noritsuna Imamura" userId="5b2da16fa1785921" providerId="LiveId" clId="{6C0947C1-E950-4D1B-8BD1-84B6750C8692}" dt="2024-07-02T08:25:00.543" v="532" actId="47"/>
        <pc:sldMkLst>
          <pc:docMk/>
          <pc:sldMk cId="1624985784" sldId="4420"/>
        </pc:sldMkLst>
      </pc:sldChg>
      <pc:sldChg chg="modSp new del mod">
        <pc:chgData name="Noritsuna Imamura" userId="5b2da16fa1785921" providerId="LiveId" clId="{6C0947C1-E950-4D1B-8BD1-84B6750C8692}" dt="2024-06-15T10:46:42.533" v="109" actId="47"/>
        <pc:sldMkLst>
          <pc:docMk/>
          <pc:sldMk cId="549326658" sldId="4421"/>
        </pc:sldMkLst>
      </pc:sldChg>
      <pc:sldChg chg="addSp delSp modSp add mod">
        <pc:chgData name="Noritsuna Imamura" userId="5b2da16fa1785921" providerId="LiveId" clId="{6C0947C1-E950-4D1B-8BD1-84B6750C8692}" dt="2024-06-19T06:19:41.231" v="315"/>
        <pc:sldMkLst>
          <pc:docMk/>
          <pc:sldMk cId="1050267634" sldId="4421"/>
        </pc:sldMkLst>
      </pc:sldChg>
      <pc:sldChg chg="del">
        <pc:chgData name="Noritsuna Imamura" userId="5b2da16fa1785921" providerId="LiveId" clId="{6C0947C1-E950-4D1B-8BD1-84B6750C8692}" dt="2024-06-15T10:44:05.992" v="52" actId="47"/>
        <pc:sldMkLst>
          <pc:docMk/>
          <pc:sldMk cId="4199343091" sldId="4421"/>
        </pc:sldMkLst>
      </pc:sldChg>
      <pc:sldChg chg="addSp delSp modSp add mod setBg delDesignElem">
        <pc:chgData name="Noritsuna Imamura" userId="5b2da16fa1785921" providerId="LiveId" clId="{6C0947C1-E950-4D1B-8BD1-84B6750C8692}" dt="2024-06-19T09:52:53.936" v="339" actId="20577"/>
        <pc:sldMkLst>
          <pc:docMk/>
          <pc:sldMk cId="2144489418" sldId="4422"/>
        </pc:sldMkLst>
      </pc:sldChg>
      <pc:sldChg chg="addSp delSp modSp add mod setBg delDesignElem">
        <pc:chgData name="Noritsuna Imamura" userId="5b2da16fa1785921" providerId="LiveId" clId="{6C0947C1-E950-4D1B-8BD1-84B6750C8692}" dt="2024-07-02T09:20:41.015" v="572" actId="20577"/>
        <pc:sldMkLst>
          <pc:docMk/>
          <pc:sldMk cId="3083720728" sldId="44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21326-0080-475F-B3A7-C8B8FA1FF850}" type="datetimeFigureOut">
              <a:rPr kumimoji="1" lang="ja-JP" altLang="en-US" smtClean="0"/>
              <a:t>2024/12/28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622CD-9DB7-4903-8997-52FC5A06B5C7}" type="slidenum">
              <a:rPr kumimoji="1" lang="ja-JP" altLang="en-US" smtClean="0"/>
              <a:t>‹#›</a:t>
            </a:fld>
            <a:endParaRPr kumimoji="1" lang="ja-JP" altLang="en-US"/>
          </a:p>
        </p:txBody>
      </p:sp>
    </p:spTree>
    <p:extLst>
      <p:ext uri="{BB962C8B-B14F-4D97-AF65-F5344CB8AC3E}">
        <p14:creationId xmlns:p14="http://schemas.microsoft.com/office/powerpoint/2010/main" val="21054670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38cab7e9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38cab7e9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68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読ませる気はない。</a:t>
            </a:r>
            <a:endParaRPr kumimoji="1" lang="en-US" altLang="ja-JP" dirty="0"/>
          </a:p>
          <a:p>
            <a:r>
              <a:rPr kumimoji="1" lang="ja-JP" altLang="en-US" dirty="0"/>
              <a:t>医師会じゃないよ！</a:t>
            </a:r>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3</a:t>
            </a:fld>
            <a:endParaRPr kumimoji="1" lang="ja-JP" altLang="en-US"/>
          </a:p>
        </p:txBody>
      </p:sp>
    </p:spTree>
    <p:extLst>
      <p:ext uri="{BB962C8B-B14F-4D97-AF65-F5344CB8AC3E}">
        <p14:creationId xmlns:p14="http://schemas.microsoft.com/office/powerpoint/2010/main" val="1003225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38cab7e97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38cab7e97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ja-JP" dirty="0"/>
              <a:t>Google</a:t>
            </a:r>
            <a:r>
              <a:rPr lang="ja-JP" altLang="en-US" dirty="0"/>
              <a:t>がやっているシリコンを製作するサービスがある。</a:t>
            </a:r>
            <a:r>
              <a:rPr lang="en-US" altLang="ja-JP" dirty="0" err="1"/>
              <a:t>OpenMPW</a:t>
            </a:r>
            <a:r>
              <a:rPr lang="ja-JP" altLang="en-US" dirty="0"/>
              <a:t>やオープンシリコンなどと呼ばれています。</a:t>
            </a:r>
            <a:endParaRPr lang="en-US" altLang="ja-JP" dirty="0"/>
          </a:p>
          <a:p>
            <a:pPr marL="0" lvl="0" indent="0" algn="l" rtl="0">
              <a:spcBef>
                <a:spcPts val="0"/>
              </a:spcBef>
              <a:spcAft>
                <a:spcPts val="0"/>
              </a:spcAft>
              <a:buNone/>
            </a:pPr>
            <a:r>
              <a:rPr lang="ja-JP" altLang="en-US" dirty="0"/>
              <a:t>では、どんなサービスかというと、</a:t>
            </a:r>
            <a:endParaRPr dirty="0"/>
          </a:p>
        </p:txBody>
      </p:sp>
    </p:spTree>
    <p:extLst>
      <p:ext uri="{BB962C8B-B14F-4D97-AF65-F5344CB8AC3E}">
        <p14:creationId xmlns:p14="http://schemas.microsoft.com/office/powerpoint/2010/main" val="324299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これらをやるのに必要なことを解説していきます。</a:t>
            </a:r>
            <a:endParaRPr kumimoji="1" lang="en-US" altLang="ja-JP" dirty="0"/>
          </a:p>
          <a:p>
            <a:r>
              <a:rPr kumimoji="1" lang="ja-JP" altLang="en-US" dirty="0"/>
              <a:t>設計～製造（封入＝パッケージングは混みにするのが普通）までを見ていきましょう。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5</a:t>
            </a:fld>
            <a:endParaRPr kumimoji="1" lang="ja-JP" altLang="en-US"/>
          </a:p>
        </p:txBody>
      </p:sp>
    </p:spTree>
    <p:extLst>
      <p:ext uri="{BB962C8B-B14F-4D97-AF65-F5344CB8AC3E}">
        <p14:creationId xmlns:p14="http://schemas.microsoft.com/office/powerpoint/2010/main" val="180251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7622CD-9DB7-4903-8997-52FC5A06B5C7}" type="slidenum">
              <a:rPr kumimoji="1" lang="ja-JP" altLang="en-US" smtClean="0"/>
              <a:t>6</a:t>
            </a:fld>
            <a:endParaRPr kumimoji="1" lang="ja-JP" altLang="en-US"/>
          </a:p>
        </p:txBody>
      </p:sp>
    </p:spTree>
    <p:extLst>
      <p:ext uri="{BB962C8B-B14F-4D97-AF65-F5344CB8AC3E}">
        <p14:creationId xmlns:p14="http://schemas.microsoft.com/office/powerpoint/2010/main" val="334480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38cab7e970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38cab7e970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なんでこんなことになったのか？というと・・・</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ラピダスさんとか話題ですけど、</a:t>
            </a:r>
            <a:r>
              <a:rPr kumimoji="1" lang="en-US" altLang="ja-JP" dirty="0"/>
              <a:t>OSS</a:t>
            </a:r>
            <a:r>
              <a:rPr kumimoji="1" lang="ja-JP" altLang="en-US" dirty="0"/>
              <a:t>の人間として、別のアプローチで半導体の世界を変えたい！ってことです。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ってことでやっているのが、</a:t>
            </a:r>
            <a:r>
              <a:rPr kumimoji="1" lang="en-US" altLang="ja-JP" dirty="0"/>
              <a:t>ISHI</a:t>
            </a:r>
            <a:r>
              <a:rPr kumimoji="1" lang="ja-JP" altLang="en-US" dirty="0"/>
              <a:t>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174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38cab7e970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38cab7e970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964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38cab7e9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38cab7e9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163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14</a:t>
            </a:fld>
            <a:endParaRPr kumimoji="1" lang="ja-JP" altLang="en-US"/>
          </a:p>
        </p:txBody>
      </p:sp>
    </p:spTree>
    <p:extLst>
      <p:ext uri="{BB962C8B-B14F-4D97-AF65-F5344CB8AC3E}">
        <p14:creationId xmlns:p14="http://schemas.microsoft.com/office/powerpoint/2010/main" val="371755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C93F5D-5A8F-FDB8-2312-7C365AD8B8E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3FEFC5D-E911-2492-EBF4-7C560C935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3B3258-3956-C471-1ADB-DB8BF6962114}"/>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592FA95B-9B52-9CD7-0253-D859773DEF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B22BE04-F456-2AE2-4548-B04DECF62EAD}"/>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400235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257FDA-8B10-4222-3F59-DAB8A187DA5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E2089F2-3262-40ED-F06D-E1517651639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9F5A08-024F-5D32-D108-70A8B5686917}"/>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FE90CA08-2B2E-4DB2-C52F-6891A4D299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8F03D2-F662-D11F-B767-105EA4B8D4D3}"/>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30218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3D17F1B-6923-610E-A2F0-00E67DDF971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EFECBA-16C2-120C-7835-BFE59680600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C56837-B10D-939E-7AF1-0F15E10B0593}"/>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C8400E88-F4FB-BA69-F430-2AAEFF66AC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A45F3F-E688-8178-C24F-80B282347306}"/>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27753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FAF400-16E7-E995-08C1-2C0218762E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3EBF62-8C7A-7C59-44A8-8823C46B983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C12D1F-438B-987B-0E13-209BF4756154}"/>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2F3850D2-C198-C3DE-5F3E-A90C2CDBAC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CFAF48-9A80-07F4-6313-B54A98BC9D25}"/>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421330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17D37A-2BED-2A6D-3DC1-3366B2B98CB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9E5F7D-DDFE-F9E4-DD54-378E23232F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4746527-D040-5443-0177-6E40053F588C}"/>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B0D0907D-4C21-8883-E947-6448A26623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7463B1-60A0-C6E4-E841-3B19AA77BCFC}"/>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36031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159964-01BF-57FB-1CC0-19C0CC158ED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02D120-064F-01CF-5AFC-13C874239B1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6FE018C-6A77-5633-B8D9-D6CDFFCB4E6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BF5BCDA-9627-B7A3-BEA8-BD42F6A58C91}"/>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6" name="フッター プレースホルダー 5">
            <a:extLst>
              <a:ext uri="{FF2B5EF4-FFF2-40B4-BE49-F238E27FC236}">
                <a16:creationId xmlns:a16="http://schemas.microsoft.com/office/drawing/2014/main" id="{5E46805F-154A-1405-1304-7A49F1C325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D934C6-63F5-13B4-C47C-FE75C55E31A1}"/>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71458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F59BD-743C-1A3C-1E06-EC0400A6886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F6E40B-496A-6A6B-A7C4-CF7C222CA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288F5C6-F0BB-14AC-664D-44F4C249F25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F23BAD-5894-849A-FB08-DBAC3B7A7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9F7EE4B-E5D2-8485-7D50-9F7EE4A6744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1497A9B-9487-E362-2EEC-84350C3EBEFD}"/>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8" name="フッター プレースホルダー 7">
            <a:extLst>
              <a:ext uri="{FF2B5EF4-FFF2-40B4-BE49-F238E27FC236}">
                <a16:creationId xmlns:a16="http://schemas.microsoft.com/office/drawing/2014/main" id="{14F98089-AE1C-4D0B-918A-D2F72444B5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73869A7-0F05-037D-5575-90FA09918836}"/>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53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C266B5-A3FD-2F5B-DA35-F62463E85DC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EE9F867-0389-BABB-FF08-49CC450DDF6B}"/>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4" name="フッター プレースホルダー 3">
            <a:extLst>
              <a:ext uri="{FF2B5EF4-FFF2-40B4-BE49-F238E27FC236}">
                <a16:creationId xmlns:a16="http://schemas.microsoft.com/office/drawing/2014/main" id="{17FC3487-4C5B-B907-947A-8EA8C83BF34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4439496-1F32-61E8-C39A-D45B85527BD3}"/>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34646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C9428BF-1252-6C67-319E-E065E4855A90}"/>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3" name="フッター プレースホルダー 2">
            <a:extLst>
              <a:ext uri="{FF2B5EF4-FFF2-40B4-BE49-F238E27FC236}">
                <a16:creationId xmlns:a16="http://schemas.microsoft.com/office/drawing/2014/main" id="{024461D5-0D80-437B-3694-DDF8E1840C7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209D58-D1D3-B05C-8F82-6643571C4A72}"/>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85308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C296BB-62CA-F9BF-D33A-BE523E2C4C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CC2CE8F-D3F1-84FD-7F58-3624D6960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1141728-00DD-F741-C725-5EA588964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5BAC48E-17F5-862E-6C47-9E90C5EF907C}"/>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6" name="フッター プレースホルダー 5">
            <a:extLst>
              <a:ext uri="{FF2B5EF4-FFF2-40B4-BE49-F238E27FC236}">
                <a16:creationId xmlns:a16="http://schemas.microsoft.com/office/drawing/2014/main" id="{7A234C07-7608-48DC-D31A-4921EB41643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1BA1F6-CAD1-C8B3-4F85-773F4B3F0DD7}"/>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7761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22E443-800B-9B00-582A-E7716B7A3AD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E6FBA55-244A-22B9-9FBA-3B26EF346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5C9A178-486E-7B9E-98DC-B4F57D3E5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FA21B99-B569-1EAF-B3BC-22A8D0A0201C}"/>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6" name="フッター プレースホルダー 5">
            <a:extLst>
              <a:ext uri="{FF2B5EF4-FFF2-40B4-BE49-F238E27FC236}">
                <a16:creationId xmlns:a16="http://schemas.microsoft.com/office/drawing/2014/main" id="{50B9A3BF-6B40-E5BD-F983-7CE7433048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CAE6CFA-6006-3095-1000-7B85E874950F}"/>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83409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E3104D9-8B30-271E-216D-1EE578F41C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8251DA-8D21-09F0-F57E-00A5B3B6F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3B0B8C-32D5-5533-6AE7-6AD1BFE32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21D8CDA1-39F0-D06D-1F0F-CAAFD6D2D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ABBBAB3-0A47-3C1D-2A1A-5A3441106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887606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shi-kai.org/" TargetMode="External"/><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ishikai.connpass.com/" TargetMode="External"/><Relationship Id="rId4" Type="http://schemas.openxmlformats.org/officeDocument/2006/relationships/hyperlink" Target="https://discord.gg/RwAWF5mZSR"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github.com/ishi-kai/ISHI-KAI_Multiple_Projects_OpenMPW_TR10-1" TargetMode="External"/><Relationship Id="rId3" Type="http://schemas.openxmlformats.org/officeDocument/2006/relationships/hyperlink" Target="https://github.com/ishi-kai/ISHI-KAI_Multiple_Projects_OpenGFMPW-1/" TargetMode="External"/><Relationship Id="rId7" Type="http://schemas.openxmlformats.org/officeDocument/2006/relationships/hyperlink" Target="https://github.com/ishi-kai/ISHI-KAI_Multiple_Projects_OpenMPW_TR10-" TargetMode="External"/><Relationship Id="rId12"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github.com/ishi-kai/ISHI-KAI_Multiple_Projects_OpenMPW_PTC06-1" TargetMode="External"/><Relationship Id="rId11" Type="http://schemas.openxmlformats.org/officeDocument/2006/relationships/image" Target="../media/image17.png"/><Relationship Id="rId5" Type="http://schemas.openxmlformats.org/officeDocument/2006/relationships/hyperlink" Target="https://github.com/atuchiya/DC23-LTC2/tree/japan-test/TOP" TargetMode="External"/><Relationship Id="rId10" Type="http://schemas.openxmlformats.org/officeDocument/2006/relationships/image" Target="../media/image16.jpeg"/><Relationship Id="rId4" Type="http://schemas.openxmlformats.org/officeDocument/2006/relationships/hyperlink" Target="https://github.com/ishi-kai/Chipathon2023_ADC/tree/main/submit_version" TargetMode="External"/><Relationship Id="rId9" Type="http://schemas.openxmlformats.org/officeDocument/2006/relationships/hyperlink" Target="https://github.com/ishi-kai/ISHI-KAI_Multiple_Projects_OpenMPW_MF20-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noritsuna.jp/download/ishi_20231110_3zki_ver2.pdf" TargetMode="External"/><Relationship Id="rId2" Type="http://schemas.openxmlformats.org/officeDocument/2006/relationships/hyperlink" Target="https://ishikai.connpass.com/event/303102/"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nikkei.com/article/DGXZQOUC228690S4A420C200000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5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2 進数の数字が表示された CPU と青写真">
            <a:extLst>
              <a:ext uri="{FF2B5EF4-FFF2-40B4-BE49-F238E27FC236}">
                <a16:creationId xmlns:a16="http://schemas.microsoft.com/office/drawing/2014/main" id="{273EEEF4-5448-6621-ACCF-9FC5FC7106A0}"/>
              </a:ext>
            </a:extLst>
          </p:cNvPr>
          <p:cNvPicPr>
            <a:picLocks noChangeAspect="1"/>
          </p:cNvPicPr>
          <p:nvPr/>
        </p:nvPicPr>
        <p:blipFill rotWithShape="1">
          <a:blip r:embed="rId2">
            <a:alphaModFix amt="50000"/>
          </a:blip>
          <a:srcRect l="25"/>
          <a:stretch/>
        </p:blipFill>
        <p:spPr>
          <a:xfrm>
            <a:off x="20" y="10"/>
            <a:ext cx="12188930" cy="6857990"/>
          </a:xfrm>
          <a:prstGeom prst="rect">
            <a:avLst/>
          </a:prstGeom>
        </p:spPr>
      </p:pic>
      <p:sp>
        <p:nvSpPr>
          <p:cNvPr id="2" name="タイトル 1">
            <a:extLst>
              <a:ext uri="{FF2B5EF4-FFF2-40B4-BE49-F238E27FC236}">
                <a16:creationId xmlns:a16="http://schemas.microsoft.com/office/drawing/2014/main" id="{F985B9EF-5891-44BD-296C-D3F4FB4314FA}"/>
              </a:ext>
            </a:extLst>
          </p:cNvPr>
          <p:cNvSpPr>
            <a:spLocks noGrp="1"/>
          </p:cNvSpPr>
          <p:nvPr>
            <p:ph type="ctrTitle"/>
          </p:nvPr>
        </p:nvSpPr>
        <p:spPr>
          <a:xfrm>
            <a:off x="1177159" y="1122363"/>
            <a:ext cx="10124825" cy="1974024"/>
          </a:xfrm>
        </p:spPr>
        <p:txBody>
          <a:bodyPr>
            <a:noAutofit/>
          </a:bodyPr>
          <a:lstStyle/>
          <a:p>
            <a:r>
              <a:rPr kumimoji="1" lang="en-US" altLang="ja-JP" sz="4800" dirty="0">
                <a:solidFill>
                  <a:schemeClr val="bg1"/>
                </a:solidFill>
              </a:rPr>
              <a:t>ISHI</a:t>
            </a:r>
            <a:r>
              <a:rPr kumimoji="1" lang="ja-JP" altLang="en-US" sz="4800" dirty="0">
                <a:solidFill>
                  <a:schemeClr val="bg1"/>
                </a:solidFill>
              </a:rPr>
              <a:t>会のご紹介</a:t>
            </a:r>
          </a:p>
        </p:txBody>
      </p:sp>
      <p:sp>
        <p:nvSpPr>
          <p:cNvPr id="3" name="字幕 2">
            <a:extLst>
              <a:ext uri="{FF2B5EF4-FFF2-40B4-BE49-F238E27FC236}">
                <a16:creationId xmlns:a16="http://schemas.microsoft.com/office/drawing/2014/main" id="{65EA143C-6BCF-C6CB-42E7-691F52B0855A}"/>
              </a:ext>
            </a:extLst>
          </p:cNvPr>
          <p:cNvSpPr>
            <a:spLocks noGrp="1"/>
          </p:cNvSpPr>
          <p:nvPr>
            <p:ph type="subTitle" idx="1"/>
          </p:nvPr>
        </p:nvSpPr>
        <p:spPr>
          <a:xfrm>
            <a:off x="1527048" y="4599432"/>
            <a:ext cx="9144000" cy="1536192"/>
          </a:xfrm>
        </p:spPr>
        <p:txBody>
          <a:bodyPr>
            <a:normAutofit/>
          </a:bodyPr>
          <a:lstStyle/>
          <a:p>
            <a:r>
              <a:rPr lang="en-US" altLang="ja-JP">
                <a:solidFill>
                  <a:schemeClr val="bg1"/>
                </a:solidFill>
              </a:rPr>
              <a:t>ISHI</a:t>
            </a:r>
            <a:r>
              <a:rPr lang="ja-JP" altLang="en-US">
                <a:solidFill>
                  <a:schemeClr val="bg1"/>
                </a:solidFill>
              </a:rPr>
              <a:t>会</a:t>
            </a:r>
            <a:endParaRPr lang="en-US" altLang="ja-JP">
              <a:solidFill>
                <a:schemeClr val="bg1"/>
              </a:solidFill>
            </a:endParaRPr>
          </a:p>
          <a:p>
            <a:r>
              <a:rPr kumimoji="1" lang="en-US" altLang="ja-JP">
                <a:solidFill>
                  <a:schemeClr val="bg1"/>
                </a:solidFill>
              </a:rPr>
              <a:t>Noritsuna Imamura</a:t>
            </a:r>
          </a:p>
          <a:p>
            <a:r>
              <a:rPr lang="en-US" altLang="ja-JP">
                <a:solidFill>
                  <a:schemeClr val="bg1"/>
                </a:solidFill>
              </a:rPr>
              <a:t>noritsuna@ishi-kai.org</a:t>
            </a:r>
            <a:endParaRPr kumimoji="1" lang="ja-JP" altLang="en-US">
              <a:solidFill>
                <a:schemeClr val="bg1"/>
              </a:solidFill>
            </a:endParaRPr>
          </a:p>
        </p:txBody>
      </p:sp>
      <p:sp>
        <p:nvSpPr>
          <p:cNvPr id="6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667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6573-C61F-E541-A7AE-C33C3D28C0F1}"/>
              </a:ext>
            </a:extLst>
          </p:cNvPr>
          <p:cNvSpPr>
            <a:spLocks noGrp="1"/>
          </p:cNvSpPr>
          <p:nvPr>
            <p:ph type="title"/>
          </p:nvPr>
        </p:nvSpPr>
        <p:spPr/>
        <p:txBody>
          <a:bodyPr>
            <a:normAutofit/>
          </a:bodyPr>
          <a:lstStyle/>
          <a:p>
            <a:r>
              <a:rPr lang="en-US" dirty="0"/>
              <a:t>Open PDKs/EDA Workshop in 2023 VLSI</a:t>
            </a:r>
            <a:endParaRPr lang="en-JP" dirty="0"/>
          </a:p>
        </p:txBody>
      </p:sp>
      <p:pic>
        <p:nvPicPr>
          <p:cNvPr id="5" name="Picture 4" descr="A group of people sitting in a room&#10;&#10;Description automatically generated">
            <a:extLst>
              <a:ext uri="{FF2B5EF4-FFF2-40B4-BE49-F238E27FC236}">
                <a16:creationId xmlns:a16="http://schemas.microsoft.com/office/drawing/2014/main" id="{25552816-3C7E-F1C6-1945-7B00FCFB4C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982" y="674958"/>
            <a:ext cx="11564035" cy="5961370"/>
          </a:xfrm>
          <a:prstGeom prst="rect">
            <a:avLst/>
          </a:prstGeom>
        </p:spPr>
      </p:pic>
    </p:spTree>
    <p:extLst>
      <p:ext uri="{BB962C8B-B14F-4D97-AF65-F5344CB8AC3E}">
        <p14:creationId xmlns:p14="http://schemas.microsoft.com/office/powerpoint/2010/main" val="90640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1"/>
          <p:cNvSpPr txBox="1">
            <a:spLocks noGrp="1"/>
          </p:cNvSpPr>
          <p:nvPr>
            <p:ph type="title"/>
          </p:nvPr>
        </p:nvSpPr>
        <p:spPr>
          <a:xfrm>
            <a:off x="415000" y="95233"/>
            <a:ext cx="8740400" cy="650800"/>
          </a:xfrm>
          <a:prstGeom prst="rect">
            <a:avLst/>
          </a:prstGeom>
        </p:spPr>
        <p:txBody>
          <a:bodyPr spcFirstLastPara="1" vert="horz" wrap="square" lIns="121900" tIns="121900" rIns="121900" bIns="121900" rtlCol="0" anchor="ctr" anchorCtr="0">
            <a:noAutofit/>
          </a:bodyPr>
          <a:lstStyle/>
          <a:p>
            <a:pPr>
              <a:spcBef>
                <a:spcPts val="0"/>
              </a:spcBef>
            </a:pPr>
            <a:r>
              <a:rPr lang="ja"/>
              <a:t>ISHI会グランドデザイン</a:t>
            </a:r>
            <a:endParaRPr/>
          </a:p>
        </p:txBody>
      </p:sp>
      <p:sp>
        <p:nvSpPr>
          <p:cNvPr id="230" name="Google Shape;230;p41"/>
          <p:cNvSpPr/>
          <p:nvPr/>
        </p:nvSpPr>
        <p:spPr>
          <a:xfrm>
            <a:off x="319167" y="688433"/>
            <a:ext cx="11473600" cy="61696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ja" altLang="en-US" sz="3200" b="1"/>
              <a:t>「みんなの経験をチップに！」</a:t>
            </a:r>
            <a:endParaRPr sz="3200" b="1"/>
          </a:p>
        </p:txBody>
      </p:sp>
      <p:sp>
        <p:nvSpPr>
          <p:cNvPr id="231" name="Google Shape;231;p41"/>
          <p:cNvSpPr/>
          <p:nvPr/>
        </p:nvSpPr>
        <p:spPr>
          <a:xfrm>
            <a:off x="6160700" y="1947333"/>
            <a:ext cx="5542400" cy="1748000"/>
          </a:xfrm>
          <a:prstGeom prst="round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ja" altLang="en-US" sz="2000" b="1" dirty="0"/>
              <a:t>他業界の現状（限界感）</a:t>
            </a:r>
            <a:endParaRPr sz="2000" b="1" dirty="0"/>
          </a:p>
          <a:p>
            <a:pPr marL="609585"/>
            <a:endParaRPr sz="2000" dirty="0"/>
          </a:p>
          <a:p>
            <a:pPr marL="1219170" indent="-423323">
              <a:buSzPts val="1400"/>
              <a:buChar char="●"/>
            </a:pPr>
            <a:r>
              <a:rPr lang="ja" altLang="en-US" sz="2000" dirty="0"/>
              <a:t>高速・小型・省電力の要求</a:t>
            </a:r>
            <a:endParaRPr sz="2000" dirty="0"/>
          </a:p>
          <a:p>
            <a:pPr marL="1828754" lvl="1" indent="-423323">
              <a:buSzPts val="1400"/>
              <a:buChar char="○"/>
            </a:pPr>
            <a:r>
              <a:rPr lang="ja" altLang="en-US" sz="2000" dirty="0"/>
              <a:t>汎用チップ＋ソフトでは限界</a:t>
            </a:r>
            <a:endParaRPr sz="2000" dirty="0"/>
          </a:p>
        </p:txBody>
      </p:sp>
      <p:sp>
        <p:nvSpPr>
          <p:cNvPr id="232" name="Google Shape;232;p41"/>
          <p:cNvSpPr/>
          <p:nvPr/>
        </p:nvSpPr>
        <p:spPr>
          <a:xfrm>
            <a:off x="523867" y="5695767"/>
            <a:ext cx="11179200" cy="9296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n-US" altLang="ja" sz="2000" dirty="0"/>
              <a:t>ISHI</a:t>
            </a:r>
            <a:r>
              <a:rPr lang="ja" altLang="en-US" sz="2000" dirty="0"/>
              <a:t>会の意義</a:t>
            </a:r>
            <a:endParaRPr sz="2000" dirty="0"/>
          </a:p>
          <a:p>
            <a:pPr marL="1219170" lvl="1" indent="-423323" algn="ctr">
              <a:buSzPts val="1400"/>
              <a:buChar char="○"/>
            </a:pPr>
            <a:r>
              <a:rPr lang="ja" altLang="en-US" sz="2000" dirty="0"/>
              <a:t>他（多）分野の知識の統合により、今までになかった研究・開発への期待</a:t>
            </a:r>
            <a:endParaRPr sz="2000" dirty="0"/>
          </a:p>
        </p:txBody>
      </p:sp>
      <p:sp>
        <p:nvSpPr>
          <p:cNvPr id="233" name="Google Shape;233;p41"/>
          <p:cNvSpPr/>
          <p:nvPr/>
        </p:nvSpPr>
        <p:spPr>
          <a:xfrm>
            <a:off x="523867" y="1947333"/>
            <a:ext cx="5542400" cy="17480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en-US" altLang="ja" sz="2000" b="1" dirty="0"/>
              <a:t>ASIC(LSI)</a:t>
            </a:r>
            <a:r>
              <a:rPr lang="ja" altLang="en-US" sz="2000" b="1" dirty="0"/>
              <a:t>業界の現状（閉塞感）</a:t>
            </a:r>
            <a:endParaRPr sz="2000" b="1" dirty="0"/>
          </a:p>
          <a:p>
            <a:pPr marL="609585"/>
            <a:endParaRPr sz="2000" dirty="0"/>
          </a:p>
          <a:p>
            <a:pPr marL="1219170" indent="-423323">
              <a:buSzPts val="1400"/>
              <a:buChar char="●"/>
            </a:pPr>
            <a:r>
              <a:rPr lang="en-US" altLang="ja" sz="2000" dirty="0"/>
              <a:t>NDA</a:t>
            </a:r>
            <a:r>
              <a:rPr lang="ja" altLang="en-US" sz="2000" dirty="0"/>
              <a:t>でなにもしゃべれない</a:t>
            </a:r>
            <a:endParaRPr sz="2000" dirty="0"/>
          </a:p>
          <a:p>
            <a:pPr marL="1219170" indent="-423323">
              <a:buClr>
                <a:schemeClr val="dk1"/>
              </a:buClr>
              <a:buSzPts val="1400"/>
              <a:buChar char="●"/>
            </a:pPr>
            <a:r>
              <a:rPr lang="ja" altLang="en-US" sz="2000" dirty="0">
                <a:solidFill>
                  <a:schemeClr val="dk1"/>
                </a:solidFill>
              </a:rPr>
              <a:t>最先端は札束の応酬</a:t>
            </a:r>
            <a:endParaRPr sz="2000" dirty="0">
              <a:solidFill>
                <a:schemeClr val="dk1"/>
              </a:solidFill>
            </a:endParaRPr>
          </a:p>
          <a:p>
            <a:pPr marL="1828754" lvl="1" indent="-423323">
              <a:buClr>
                <a:schemeClr val="dk1"/>
              </a:buClr>
              <a:buSzPts val="1400"/>
              <a:buChar char="○"/>
            </a:pPr>
            <a:r>
              <a:rPr lang="ja" altLang="en-US" sz="2000" dirty="0">
                <a:solidFill>
                  <a:schemeClr val="dk1"/>
                </a:solidFill>
              </a:rPr>
              <a:t>若者が入ってこない</a:t>
            </a:r>
            <a:endParaRPr sz="2000" dirty="0"/>
          </a:p>
        </p:txBody>
      </p:sp>
      <p:sp>
        <p:nvSpPr>
          <p:cNvPr id="234" name="Google Shape;234;p41"/>
          <p:cNvSpPr/>
          <p:nvPr/>
        </p:nvSpPr>
        <p:spPr>
          <a:xfrm>
            <a:off x="4925833" y="5163633"/>
            <a:ext cx="2360800" cy="593600"/>
          </a:xfrm>
          <a:prstGeom prst="downArrow">
            <a:avLst>
              <a:gd name="adj1" fmla="val 50000"/>
              <a:gd name="adj2"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endParaRPr sz="2133" b="1"/>
          </a:p>
        </p:txBody>
      </p:sp>
      <p:sp>
        <p:nvSpPr>
          <p:cNvPr id="235" name="Google Shape;235;p41"/>
          <p:cNvSpPr/>
          <p:nvPr/>
        </p:nvSpPr>
        <p:spPr>
          <a:xfrm>
            <a:off x="523867" y="3979333"/>
            <a:ext cx="11179200" cy="14344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ja" altLang="en-US" sz="2000" b="1" dirty="0"/>
              <a:t>コミュニティーの意義</a:t>
            </a:r>
            <a:endParaRPr sz="2000" b="1" dirty="0"/>
          </a:p>
          <a:p>
            <a:pPr marL="609585"/>
            <a:endParaRPr sz="2000" dirty="0"/>
          </a:p>
          <a:p>
            <a:pPr marL="1219170" indent="-423323">
              <a:buSzPts val="1400"/>
              <a:buChar char="●"/>
            </a:pPr>
            <a:r>
              <a:rPr lang="ja" altLang="en-US" sz="2000" dirty="0">
                <a:solidFill>
                  <a:schemeClr val="dk1"/>
                </a:solidFill>
              </a:rPr>
              <a:t>成果の再利用が可能。</a:t>
            </a:r>
            <a:r>
              <a:rPr lang="en-US" altLang="ja" sz="2000" dirty="0">
                <a:solidFill>
                  <a:schemeClr val="dk1"/>
                </a:solidFill>
              </a:rPr>
              <a:t>Do It With Others(</a:t>
            </a:r>
            <a:r>
              <a:rPr lang="ja" altLang="en-US" sz="2000" dirty="0">
                <a:solidFill>
                  <a:schemeClr val="dk1"/>
                </a:solidFill>
              </a:rPr>
              <a:t>それ、みんなでやってみよう</a:t>
            </a:r>
            <a:r>
              <a:rPr lang="en-US" altLang="ja" sz="2000" dirty="0">
                <a:solidFill>
                  <a:schemeClr val="dk1"/>
                </a:solidFill>
              </a:rPr>
              <a:t>)</a:t>
            </a:r>
            <a:r>
              <a:rPr lang="ja" altLang="en-US" sz="2000" dirty="0">
                <a:solidFill>
                  <a:schemeClr val="dk1"/>
                </a:solidFill>
              </a:rPr>
              <a:t>の精神</a:t>
            </a:r>
            <a:endParaRPr sz="2000" dirty="0"/>
          </a:p>
          <a:p>
            <a:pPr marL="1219170" indent="-423323">
              <a:buSzPts val="1400"/>
              <a:buChar char="●"/>
            </a:pPr>
            <a:r>
              <a:rPr lang="ja" altLang="en-US" sz="2000" dirty="0"/>
              <a:t>日本の利点：地理的に物理的に集まりやすく、勉強会や合宿をやりやすい</a:t>
            </a:r>
            <a:endParaRPr sz="2000" dirty="0"/>
          </a:p>
        </p:txBody>
      </p:sp>
      <p:sp>
        <p:nvSpPr>
          <p:cNvPr id="236" name="Google Shape;236;p41"/>
          <p:cNvSpPr/>
          <p:nvPr/>
        </p:nvSpPr>
        <p:spPr>
          <a:xfrm>
            <a:off x="9831200" y="998500"/>
            <a:ext cx="2360800" cy="929600"/>
          </a:xfrm>
          <a:prstGeom prst="wedgeRoundRectCallout">
            <a:avLst>
              <a:gd name="adj1" fmla="val -56279"/>
              <a:gd name="adj2" fmla="val 86883"/>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US" altLang="ja" sz="2000" dirty="0">
                <a:solidFill>
                  <a:schemeClr val="dk1"/>
                </a:solidFill>
              </a:rPr>
              <a:t>ASIC(LSI)</a:t>
            </a:r>
            <a:r>
              <a:rPr lang="ja" altLang="en-US" sz="2000" dirty="0">
                <a:solidFill>
                  <a:schemeClr val="dk1"/>
                </a:solidFill>
              </a:rPr>
              <a:t>化したいけど情報がない</a:t>
            </a:r>
            <a:endParaRPr sz="2000" dirty="0">
              <a:solidFill>
                <a:schemeClr val="dk1"/>
              </a:solidFill>
            </a:endParaRPr>
          </a:p>
          <a:p>
            <a:endParaRPr sz="2000" dirty="0"/>
          </a:p>
        </p:txBody>
      </p:sp>
      <p:sp>
        <p:nvSpPr>
          <p:cNvPr id="237" name="Google Shape;237;p41"/>
          <p:cNvSpPr/>
          <p:nvPr/>
        </p:nvSpPr>
        <p:spPr>
          <a:xfrm>
            <a:off x="3576233" y="3399800"/>
            <a:ext cx="4951008" cy="1107576"/>
          </a:xfrm>
          <a:prstGeom prst="irregularSeal1">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buClr>
                <a:schemeClr val="dk1"/>
              </a:buClr>
              <a:buSzPts val="1100"/>
            </a:pPr>
            <a:r>
              <a:rPr lang="en-US" altLang="ja" sz="2000" b="1">
                <a:solidFill>
                  <a:schemeClr val="dk1"/>
                </a:solidFill>
                <a:latin typeface="Meiryo"/>
                <a:ea typeface="Meiryo"/>
                <a:cs typeface="Meiryo"/>
                <a:sym typeface="Meiryo"/>
              </a:rPr>
              <a:t>OpenMPW</a:t>
            </a:r>
            <a:r>
              <a:rPr lang="ja" altLang="en-US" sz="2000" b="1">
                <a:solidFill>
                  <a:schemeClr val="dk1"/>
                </a:solidFill>
                <a:latin typeface="Meiryo"/>
                <a:ea typeface="Meiryo"/>
                <a:cs typeface="Meiryo"/>
                <a:sym typeface="Meiryo"/>
              </a:rPr>
              <a:t>の登場！</a:t>
            </a:r>
            <a:endParaRPr sz="2000" b="1">
              <a:solidFill>
                <a:schemeClr val="dk1"/>
              </a:solidFill>
              <a:latin typeface="Meiryo"/>
              <a:ea typeface="Meiryo"/>
              <a:cs typeface="Meiryo"/>
              <a:sym typeface="Meiryo"/>
            </a:endParaRPr>
          </a:p>
          <a:p>
            <a:endParaRPr sz="2400"/>
          </a:p>
        </p:txBody>
      </p:sp>
      <p:sp>
        <p:nvSpPr>
          <p:cNvPr id="238" name="Google Shape;238;p41"/>
          <p:cNvSpPr/>
          <p:nvPr/>
        </p:nvSpPr>
        <p:spPr>
          <a:xfrm>
            <a:off x="13467" y="773233"/>
            <a:ext cx="2772000" cy="1107600"/>
          </a:xfrm>
          <a:prstGeom prst="wedgeRoundRectCallout">
            <a:avLst>
              <a:gd name="adj1" fmla="val 31443"/>
              <a:gd name="adj2" fmla="val 70934"/>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ja" altLang="en-US" sz="1733" dirty="0">
                <a:solidFill>
                  <a:schemeClr val="dk1"/>
                </a:solidFill>
              </a:rPr>
              <a:t>新規分野を開拓したいけどどうすればよいのかわからない</a:t>
            </a:r>
            <a:endParaRPr sz="1733" dirty="0">
              <a:solidFill>
                <a:schemeClr val="dk1"/>
              </a:solidFill>
            </a:endParaRPr>
          </a:p>
          <a:p>
            <a:endParaRPr sz="1733" dirty="0"/>
          </a:p>
        </p:txBody>
      </p:sp>
      <p:sp>
        <p:nvSpPr>
          <p:cNvPr id="239" name="Google Shape;239;p41"/>
          <p:cNvSpPr/>
          <p:nvPr/>
        </p:nvSpPr>
        <p:spPr>
          <a:xfrm>
            <a:off x="7853667" y="3320667"/>
            <a:ext cx="3951200" cy="593600"/>
          </a:xfrm>
          <a:prstGeom prst="cloudCallout">
            <a:avLst>
              <a:gd name="adj1" fmla="val -68358"/>
              <a:gd name="adj2" fmla="val 56643"/>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ja" altLang="en-US" sz="2000" dirty="0"/>
              <a:t>すべてがオープン！</a:t>
            </a:r>
            <a:endParaRPr sz="2000" dirty="0"/>
          </a:p>
        </p:txBody>
      </p:sp>
    </p:spTree>
    <p:extLst>
      <p:ext uri="{BB962C8B-B14F-4D97-AF65-F5344CB8AC3E}">
        <p14:creationId xmlns:p14="http://schemas.microsoft.com/office/powerpoint/2010/main" val="2176766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1"/>
        <p:cNvGrpSpPr/>
        <p:nvPr/>
      </p:nvGrpSpPr>
      <p:grpSpPr>
        <a:xfrm>
          <a:off x="0" y="0"/>
          <a:ext cx="0" cy="0"/>
          <a:chOff x="0" y="0"/>
          <a:chExt cx="0" cy="0"/>
        </a:xfrm>
      </p:grpSpPr>
      <p:sp useBgFill="1">
        <p:nvSpPr>
          <p:cNvPr id="270" name="Rectangle 269">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Group 271">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3" name="Rectangle 27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 name="Rectangle 27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Google Shape;263;p45"/>
          <p:cNvSpPr txBox="1">
            <a:spLocks noGrp="1"/>
          </p:cNvSpPr>
          <p:nvPr>
            <p:ph type="title"/>
          </p:nvPr>
        </p:nvSpPr>
        <p:spPr>
          <a:xfrm>
            <a:off x="1057025" y="922644"/>
            <a:ext cx="5040285" cy="1169585"/>
          </a:xfrm>
          <a:prstGeom prst="rect">
            <a:avLst/>
          </a:prstGeom>
        </p:spPr>
        <p:txBody>
          <a:bodyPr spcFirstLastPara="1" vert="horz" lIns="121900" tIns="121900" rIns="121900" bIns="121900" rtlCol="0" anchor="b" anchorCtr="0">
            <a:normAutofit/>
          </a:bodyPr>
          <a:lstStyle/>
          <a:p>
            <a:pPr>
              <a:spcBef>
                <a:spcPts val="0"/>
              </a:spcBef>
            </a:pPr>
            <a:r>
              <a:rPr lang="en-US" altLang="ja-JP" sz="4000" dirty="0"/>
              <a:t>ISHI</a:t>
            </a:r>
            <a:r>
              <a:rPr lang="ja-JP" altLang="en-US" sz="4000" dirty="0"/>
              <a:t>会の情報</a:t>
            </a:r>
          </a:p>
        </p:txBody>
      </p:sp>
      <p:sp>
        <p:nvSpPr>
          <p:cNvPr id="278" name="Rectangle 27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Google Shape;262;p45"/>
          <p:cNvSpPr txBox="1">
            <a:spLocks noGrp="1"/>
          </p:cNvSpPr>
          <p:nvPr>
            <p:ph idx="1"/>
          </p:nvPr>
        </p:nvSpPr>
        <p:spPr>
          <a:xfrm>
            <a:off x="1055714" y="2508105"/>
            <a:ext cx="6294184" cy="3632493"/>
          </a:xfrm>
          <a:prstGeom prst="rect">
            <a:avLst/>
          </a:prstGeom>
        </p:spPr>
        <p:txBody>
          <a:bodyPr spcFirstLastPara="1" vert="horz" lIns="121900" tIns="121900" rIns="121900" bIns="121900" rtlCol="0" anchor="ctr" anchorCtr="0">
            <a:normAutofit/>
          </a:bodyPr>
          <a:lstStyle/>
          <a:p>
            <a:pPr marL="609585" indent="-474121">
              <a:spcBef>
                <a:spcPts val="0"/>
              </a:spcBef>
              <a:spcAft>
                <a:spcPts val="600"/>
              </a:spcAft>
              <a:buSzPts val="2000"/>
              <a:buChar char="●"/>
            </a:pPr>
            <a:r>
              <a:rPr lang="ja-JP" altLang="en-US" sz="1700" dirty="0"/>
              <a:t>メンバー数</a:t>
            </a:r>
          </a:p>
          <a:p>
            <a:pPr marL="1371554" lvl="1" indent="-440256">
              <a:spcBef>
                <a:spcPts val="0"/>
              </a:spcBef>
              <a:spcAft>
                <a:spcPts val="600"/>
              </a:spcAft>
              <a:buSzPts val="1600"/>
              <a:buChar char="■"/>
            </a:pPr>
            <a:r>
              <a:rPr lang="en-US" altLang="ja-JP" sz="2100" dirty="0"/>
              <a:t>200</a:t>
            </a:r>
            <a:r>
              <a:rPr lang="ja-JP" altLang="en-US" sz="2100" dirty="0"/>
              <a:t>名</a:t>
            </a:r>
            <a:r>
              <a:rPr lang="en-US" altLang="ja-JP" sz="2100" dirty="0"/>
              <a:t>Over</a:t>
            </a:r>
            <a:r>
              <a:rPr lang="ja-JP" altLang="en-US" sz="2000" dirty="0"/>
              <a:t>（</a:t>
            </a:r>
            <a:r>
              <a:rPr lang="en-US" altLang="ja-JP" sz="2000" dirty="0"/>
              <a:t>20</a:t>
            </a:r>
            <a:r>
              <a:rPr lang="ja-JP" altLang="en-US" sz="2000" dirty="0"/>
              <a:t>名ほど常にアクティブ）</a:t>
            </a:r>
            <a:endParaRPr lang="ja-JP" altLang="en-US" sz="2100" dirty="0"/>
          </a:p>
          <a:p>
            <a:pPr marL="609585" indent="-474121">
              <a:spcBef>
                <a:spcPts val="0"/>
              </a:spcBef>
              <a:spcAft>
                <a:spcPts val="600"/>
              </a:spcAft>
              <a:buSzPts val="2000"/>
              <a:buChar char="●"/>
            </a:pPr>
            <a:r>
              <a:rPr lang="ja-JP" altLang="en-US" sz="1700" dirty="0"/>
              <a:t>ホームページ</a:t>
            </a:r>
          </a:p>
          <a:p>
            <a:pPr marL="1371554" lvl="1" indent="-440256">
              <a:spcBef>
                <a:spcPts val="0"/>
              </a:spcBef>
              <a:spcAft>
                <a:spcPts val="600"/>
              </a:spcAft>
              <a:buSzPts val="1600"/>
              <a:buChar char="■"/>
            </a:pPr>
            <a:r>
              <a:rPr lang="en-US" altLang="ja-JP" sz="2100" u="sng" dirty="0">
                <a:hlinkClick r:id="rId3"/>
              </a:rPr>
              <a:t>https://ishi-kai.org/</a:t>
            </a:r>
            <a:endParaRPr lang="ja-JP" altLang="en-US" sz="1700" dirty="0"/>
          </a:p>
          <a:p>
            <a:pPr marL="1066785" lvl="1" indent="-474121">
              <a:spcBef>
                <a:spcPts val="0"/>
              </a:spcBef>
              <a:spcAft>
                <a:spcPts val="600"/>
              </a:spcAft>
              <a:buSzPts val="2000"/>
              <a:buChar char="●"/>
            </a:pPr>
            <a:r>
              <a:rPr lang="en-US" altLang="ja-JP" sz="1300" dirty="0"/>
              <a:t>Discord</a:t>
            </a:r>
            <a:r>
              <a:rPr lang="ja-JP" altLang="en-US" sz="1300" dirty="0"/>
              <a:t>上で活動中</a:t>
            </a:r>
          </a:p>
          <a:p>
            <a:pPr marL="1676370" lvl="2" indent="-457189">
              <a:spcBef>
                <a:spcPts val="0"/>
              </a:spcBef>
              <a:spcAft>
                <a:spcPts val="600"/>
              </a:spcAft>
              <a:buSzPts val="1800"/>
              <a:buChar char="○"/>
            </a:pPr>
            <a:r>
              <a:rPr lang="en-US" altLang="ja-JP" sz="1300" u="sng" dirty="0">
                <a:hlinkClick r:id="rId4"/>
              </a:rPr>
              <a:t>https://discord.gg/RwAWF5mZSR</a:t>
            </a:r>
            <a:endParaRPr lang="ja-JP" altLang="en-US" sz="1300" dirty="0"/>
          </a:p>
          <a:p>
            <a:pPr marL="609585" indent="-474121">
              <a:spcBef>
                <a:spcPts val="0"/>
              </a:spcBef>
              <a:spcAft>
                <a:spcPts val="600"/>
              </a:spcAft>
              <a:buSzPts val="2000"/>
              <a:buChar char="●"/>
            </a:pPr>
            <a:endParaRPr lang="ja-JP" altLang="en-US" sz="1700" dirty="0"/>
          </a:p>
          <a:p>
            <a:pPr marL="609585" indent="-474121">
              <a:spcBef>
                <a:spcPts val="0"/>
              </a:spcBef>
              <a:spcAft>
                <a:spcPts val="600"/>
              </a:spcAft>
              <a:buSzPts val="2000"/>
              <a:buChar char="●"/>
            </a:pPr>
            <a:r>
              <a:rPr lang="ja-JP" altLang="en-US" sz="1700" dirty="0"/>
              <a:t>イベント告知（勉強会など）</a:t>
            </a:r>
          </a:p>
          <a:p>
            <a:pPr marL="1371554" lvl="1" indent="-440256">
              <a:spcBef>
                <a:spcPts val="0"/>
              </a:spcBef>
              <a:spcAft>
                <a:spcPts val="600"/>
              </a:spcAft>
              <a:buSzPts val="1600"/>
              <a:buChar char="■"/>
            </a:pPr>
            <a:r>
              <a:rPr lang="en-US" altLang="ja-JP" sz="2100" u="sng" dirty="0">
                <a:hlinkClick r:id="rId5"/>
              </a:rPr>
              <a:t>https://ishikai.connpass.com/</a:t>
            </a:r>
            <a:endParaRPr lang="en-US" altLang="ja-JP" sz="2100" u="sng" dirty="0"/>
          </a:p>
          <a:p>
            <a:pPr marL="1828754" lvl="2" indent="-440256">
              <a:spcBef>
                <a:spcPts val="0"/>
              </a:spcBef>
              <a:spcAft>
                <a:spcPts val="600"/>
              </a:spcAft>
              <a:buSzPts val="1600"/>
              <a:buChar char="■"/>
            </a:pPr>
            <a:r>
              <a:rPr lang="en-US" altLang="ja-JP" sz="1700" u="sng" dirty="0"/>
              <a:t>20</a:t>
            </a:r>
            <a:r>
              <a:rPr lang="ja-JP" altLang="en-US" sz="1700" u="sng" dirty="0"/>
              <a:t>～</a:t>
            </a:r>
            <a:r>
              <a:rPr lang="en-US" altLang="ja-JP" sz="1700" u="sng" dirty="0"/>
              <a:t>50</a:t>
            </a:r>
            <a:r>
              <a:rPr lang="ja-JP" altLang="en-US" sz="1700" u="sng" dirty="0"/>
              <a:t>名ほどが常時参加</a:t>
            </a:r>
            <a:endParaRPr lang="ja-JP" altLang="en-US" sz="1700" dirty="0"/>
          </a:p>
        </p:txBody>
      </p:sp>
      <p:pic>
        <p:nvPicPr>
          <p:cNvPr id="264" name="Google Shape;264;p45"/>
          <p:cNvPicPr preferRelativeResize="0"/>
          <p:nvPr/>
        </p:nvPicPr>
        <p:blipFill>
          <a:blip r:embed="rId6"/>
          <a:stretch>
            <a:fillRect/>
          </a:stretch>
        </p:blipFill>
        <p:spPr>
          <a:xfrm>
            <a:off x="7850640" y="774285"/>
            <a:ext cx="2581173" cy="2581173"/>
          </a:xfrm>
          <a:prstGeom prst="rect">
            <a:avLst/>
          </a:prstGeom>
          <a:noFill/>
        </p:spPr>
      </p:pic>
      <p:pic>
        <p:nvPicPr>
          <p:cNvPr id="265" name="Google Shape;265;p45"/>
          <p:cNvPicPr preferRelativeResize="0"/>
          <p:nvPr/>
        </p:nvPicPr>
        <p:blipFill>
          <a:blip r:embed="rId7"/>
          <a:stretch>
            <a:fillRect/>
          </a:stretch>
        </p:blipFill>
        <p:spPr>
          <a:xfrm>
            <a:off x="7618799" y="3575074"/>
            <a:ext cx="3044856" cy="2581173"/>
          </a:xfrm>
          <a:prstGeom prst="rect">
            <a:avLst/>
          </a:prstGeom>
          <a:noFill/>
        </p:spPr>
      </p:pic>
    </p:spTree>
    <p:extLst>
      <p:ext uri="{BB962C8B-B14F-4D97-AF65-F5344CB8AC3E}">
        <p14:creationId xmlns:p14="http://schemas.microsoft.com/office/powerpoint/2010/main" val="154660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useBgFill="1">
        <p:nvSpPr>
          <p:cNvPr id="229" name="Rectangle 22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3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2" name="Rectangle 23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6" name="Rectangle 23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Google Shape;224;p40"/>
          <p:cNvSpPr txBox="1">
            <a:spLocks noGrp="1"/>
          </p:cNvSpPr>
          <p:nvPr>
            <p:ph idx="1"/>
          </p:nvPr>
        </p:nvSpPr>
        <p:spPr>
          <a:xfrm>
            <a:off x="1045028" y="3017522"/>
            <a:ext cx="9941319" cy="3124658"/>
          </a:xfrm>
          <a:prstGeom prst="rect">
            <a:avLst/>
          </a:prstGeom>
        </p:spPr>
        <p:txBody>
          <a:bodyPr spcFirstLastPara="1" vert="horz" lIns="121900" tIns="121900" rIns="121900" bIns="121900" rtlCol="0" anchor="ctr" anchorCtr="0">
            <a:normAutofit/>
          </a:bodyPr>
          <a:lstStyle/>
          <a:p>
            <a:pPr marL="0" indent="0">
              <a:spcBef>
                <a:spcPts val="0"/>
              </a:spcBef>
              <a:spcAft>
                <a:spcPts val="600"/>
              </a:spcAft>
              <a:buNone/>
            </a:pPr>
            <a:r>
              <a:rPr lang="ja-JP" altLang="en-US" sz="2400" dirty="0"/>
              <a:t>普及戦略は？</a:t>
            </a:r>
          </a:p>
        </p:txBody>
      </p:sp>
      <p:cxnSp>
        <p:nvCxnSpPr>
          <p:cNvPr id="238" name="Straight Connector 23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10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DF1A630-2A9B-41A0-92F9-FDA261070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4A21178-E4C5-F34F-4333-4FC254510EFE}"/>
              </a:ext>
            </a:extLst>
          </p:cNvPr>
          <p:cNvSpPr>
            <a:spLocks noGrp="1"/>
          </p:cNvSpPr>
          <p:nvPr>
            <p:ph type="title"/>
          </p:nvPr>
        </p:nvSpPr>
        <p:spPr>
          <a:xfrm>
            <a:off x="1057025" y="922644"/>
            <a:ext cx="5040285" cy="1169585"/>
          </a:xfrm>
        </p:spPr>
        <p:txBody>
          <a:bodyPr anchor="b">
            <a:normAutofit/>
          </a:bodyPr>
          <a:lstStyle/>
          <a:p>
            <a:r>
              <a:rPr kumimoji="1" lang="ja-JP" altLang="en-US" sz="3700"/>
              <a:t>シャトル：</a:t>
            </a:r>
            <a:br>
              <a:rPr kumimoji="1" lang="en-US" altLang="ja-JP" sz="3700"/>
            </a:br>
            <a:r>
              <a:rPr kumimoji="1" lang="en-US" altLang="ja-JP" sz="3700"/>
              <a:t>ISHI</a:t>
            </a:r>
            <a:r>
              <a:rPr kumimoji="1" lang="ja-JP" altLang="en-US" sz="3700"/>
              <a:t>会シェアの実績</a:t>
            </a:r>
          </a:p>
        </p:txBody>
      </p:sp>
      <p:sp>
        <p:nvSpPr>
          <p:cNvPr id="19" name="Rectangle 1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162D0F08-09F3-93CC-65A1-E069F7774D43}"/>
              </a:ext>
            </a:extLst>
          </p:cNvPr>
          <p:cNvSpPr>
            <a:spLocks noGrp="1"/>
          </p:cNvSpPr>
          <p:nvPr>
            <p:ph idx="1"/>
          </p:nvPr>
        </p:nvSpPr>
        <p:spPr>
          <a:xfrm>
            <a:off x="853120" y="2263364"/>
            <a:ext cx="6094285" cy="4517245"/>
          </a:xfrm>
        </p:spPr>
        <p:txBody>
          <a:bodyPr anchor="ctr">
            <a:normAutofit lnSpcReduction="10000"/>
          </a:bodyPr>
          <a:lstStyle/>
          <a:p>
            <a:r>
              <a:rPr kumimoji="1" lang="en-US" altLang="ja-JP" sz="1200" dirty="0"/>
              <a:t>2023/12</a:t>
            </a:r>
          </a:p>
          <a:p>
            <a:pPr lvl="1"/>
            <a:r>
              <a:rPr lang="en-US" altLang="ja-JP" sz="1200" dirty="0" err="1"/>
              <a:t>OpenMPW</a:t>
            </a:r>
            <a:r>
              <a:rPr lang="en-US" altLang="ja-JP" sz="1200" dirty="0"/>
              <a:t> GF-1</a:t>
            </a:r>
            <a:r>
              <a:rPr lang="ja-JP" altLang="en-US" sz="1200"/>
              <a:t>シャトル</a:t>
            </a:r>
            <a:endParaRPr lang="en-US" altLang="ja-JP" sz="1200" dirty="0"/>
          </a:p>
          <a:p>
            <a:pPr lvl="2"/>
            <a:r>
              <a:rPr kumimoji="1" lang="en-US" altLang="ja-JP" sz="1200" dirty="0">
                <a:hlinkClick r:id="rId3"/>
              </a:rPr>
              <a:t>https://github.com/ishi-kai/ISHI-KAI_Multiple_Projects_OpenGFMPW-1/</a:t>
            </a:r>
            <a:endParaRPr kumimoji="1" lang="en-US" altLang="ja-JP" sz="1200" dirty="0"/>
          </a:p>
          <a:p>
            <a:r>
              <a:rPr lang="en-US" altLang="ja-JP" sz="1200" dirty="0"/>
              <a:t>2024/05</a:t>
            </a:r>
          </a:p>
          <a:p>
            <a:pPr lvl="1"/>
            <a:r>
              <a:rPr kumimoji="1" lang="en-US" altLang="ja-JP" sz="1200" dirty="0"/>
              <a:t>Chipathon2023</a:t>
            </a:r>
          </a:p>
          <a:p>
            <a:pPr lvl="2"/>
            <a:r>
              <a:rPr kumimoji="1" lang="en-US" altLang="ja-JP" sz="1200" dirty="0">
                <a:hlinkClick r:id="rId4"/>
              </a:rPr>
              <a:t>https://github.com/ishi-kai/Chipathon2023_ADC/tree/main/submit_version</a:t>
            </a:r>
            <a:endParaRPr kumimoji="1" lang="en-US" altLang="ja-JP" sz="1200" dirty="0"/>
          </a:p>
          <a:p>
            <a:pPr lvl="2"/>
            <a:r>
              <a:rPr kumimoji="1" lang="en-US" altLang="ja-JP" sz="1200" dirty="0">
                <a:hlinkClick r:id="rId5"/>
              </a:rPr>
              <a:t>https://github.com/atuchiya/DC23-LTC2/tree/japan-test/TOP</a:t>
            </a:r>
            <a:endParaRPr kumimoji="1" lang="en-US" altLang="ja-JP" sz="1200" dirty="0"/>
          </a:p>
          <a:p>
            <a:r>
              <a:rPr kumimoji="1" lang="en-US" altLang="ja-JP" sz="1200" dirty="0"/>
              <a:t>2024/08</a:t>
            </a:r>
          </a:p>
          <a:p>
            <a:pPr lvl="1"/>
            <a:r>
              <a:rPr lang="en-US" altLang="ja-JP" sz="1200" dirty="0"/>
              <a:t>ISHI</a:t>
            </a:r>
            <a:r>
              <a:rPr lang="ja-JP" altLang="en-US" sz="1200"/>
              <a:t>会版</a:t>
            </a:r>
            <a:r>
              <a:rPr lang="en-US" altLang="ja-JP" sz="1200" dirty="0" err="1"/>
              <a:t>OpenMPW</a:t>
            </a:r>
            <a:r>
              <a:rPr lang="en-US" altLang="ja-JP" sz="1200" dirty="0"/>
              <a:t> PTC06-1</a:t>
            </a:r>
            <a:r>
              <a:rPr lang="ja-JP" altLang="en-US" sz="1200"/>
              <a:t>シャトル（フェニテック）</a:t>
            </a:r>
            <a:endParaRPr lang="en-US" altLang="ja-JP" sz="1200" dirty="0"/>
          </a:p>
          <a:p>
            <a:pPr lvl="2"/>
            <a:r>
              <a:rPr lang="en-US" altLang="ja-JP" sz="1200" dirty="0">
                <a:hlinkClick r:id="rId6"/>
              </a:rPr>
              <a:t>https://github.com/ishi-kai/ISHI-KAI_Multiple_Projects_OpenMPW_PTC06-1</a:t>
            </a:r>
            <a:endParaRPr lang="en-US" altLang="ja-JP" sz="1200" dirty="0"/>
          </a:p>
          <a:p>
            <a:r>
              <a:rPr kumimoji="1" lang="en-US" altLang="ja-JP" sz="1200" dirty="0"/>
              <a:t>2024/10</a:t>
            </a:r>
          </a:p>
          <a:p>
            <a:pPr lvl="1"/>
            <a:r>
              <a:rPr lang="en-US" altLang="ja-JP" sz="1200" dirty="0"/>
              <a:t>ISHI</a:t>
            </a:r>
            <a:r>
              <a:rPr lang="ja-JP" altLang="en-US" sz="1200"/>
              <a:t>会版</a:t>
            </a:r>
            <a:r>
              <a:rPr lang="en-US" altLang="ja-JP" sz="1200" dirty="0" err="1"/>
              <a:t>OpenMPW</a:t>
            </a:r>
            <a:r>
              <a:rPr lang="en-US" altLang="ja-JP" sz="1200" dirty="0"/>
              <a:t> TR10-1</a:t>
            </a:r>
            <a:r>
              <a:rPr lang="ja-JP" altLang="en-US" sz="1200"/>
              <a:t>シャトル（東海理化）</a:t>
            </a:r>
            <a:endParaRPr lang="en-US" altLang="ja-JP" sz="1200" dirty="0"/>
          </a:p>
          <a:p>
            <a:pPr lvl="2"/>
            <a:r>
              <a:rPr lang="en-US" altLang="ja-JP" sz="1200" dirty="0">
                <a:hlinkClick r:id="rId7"/>
              </a:rPr>
              <a:t>https://github.com/ishi-kai</a:t>
            </a:r>
            <a:r>
              <a:rPr lang="en-US" altLang="ja-JP" sz="1200" dirty="0">
                <a:hlinkClick r:id="rId8"/>
              </a:rPr>
              <a:t>/</a:t>
            </a:r>
            <a:r>
              <a:rPr lang="en-US" altLang="ja-JP" sz="1200" dirty="0">
                <a:hlinkClick r:id="rId7"/>
              </a:rPr>
              <a:t>ISHI-KAI_Multiple_Projects_OpenMPW_TR10-1</a:t>
            </a:r>
            <a:endParaRPr kumimoji="1" lang="en-US" altLang="ja-JP" sz="1200" dirty="0"/>
          </a:p>
          <a:p>
            <a:r>
              <a:rPr kumimoji="1" lang="en-US" altLang="ja-JP" sz="1200" dirty="0"/>
              <a:t>2024/12</a:t>
            </a:r>
          </a:p>
          <a:p>
            <a:pPr lvl="1"/>
            <a:r>
              <a:rPr lang="en-US" altLang="ja-JP" sz="1200" dirty="0"/>
              <a:t>ISHI</a:t>
            </a:r>
            <a:r>
              <a:rPr lang="ja-JP" altLang="en-US" sz="1200"/>
              <a:t>会版</a:t>
            </a:r>
            <a:r>
              <a:rPr lang="en-US" altLang="ja-JP" sz="1200" dirty="0" err="1"/>
              <a:t>OpenMPW</a:t>
            </a:r>
            <a:r>
              <a:rPr lang="en-US" altLang="ja-JP" sz="1200" dirty="0"/>
              <a:t> MF20-1</a:t>
            </a:r>
            <a:r>
              <a:rPr lang="ja-JP" altLang="en-US" sz="1200"/>
              <a:t>シャトル（ミニマルファブ）</a:t>
            </a:r>
            <a:endParaRPr lang="en-US" altLang="ja-JP" sz="1200" dirty="0"/>
          </a:p>
          <a:p>
            <a:pPr lvl="2"/>
            <a:r>
              <a:rPr lang="en-US" altLang="ja-JP" sz="1200" dirty="0">
                <a:hlinkClick r:id="rId9"/>
              </a:rPr>
              <a:t>https://github.com/ishi-kai/ISHI-KAI_Multiple_Projects_OpenMPW_MF20-1</a:t>
            </a:r>
            <a:endParaRPr lang="en-US" altLang="ja-JP" sz="1200" dirty="0"/>
          </a:p>
        </p:txBody>
      </p:sp>
      <p:pic>
        <p:nvPicPr>
          <p:cNvPr id="4" name="コンテンツ プレースホルダー 4" descr="ダイアグラム が含まれている画像&#10;&#10;自動的に生成された説明">
            <a:extLst>
              <a:ext uri="{FF2B5EF4-FFF2-40B4-BE49-F238E27FC236}">
                <a16:creationId xmlns:a16="http://schemas.microsoft.com/office/drawing/2014/main" id="{9B351733-3E5A-AFB7-DA7F-9ECEE5BC0DD8}"/>
              </a:ext>
            </a:extLst>
          </p:cNvPr>
          <p:cNvPicPr>
            <a:picLocks noChangeAspect="1"/>
          </p:cNvPicPr>
          <p:nvPr/>
        </p:nvPicPr>
        <p:blipFill rotWithShape="1">
          <a:blip r:embed="rId10">
            <a:extLst>
              <a:ext uri="{28A0092B-C50C-407E-A947-70E740481C1C}">
                <a14:useLocalDpi xmlns:a14="http://schemas.microsoft.com/office/drawing/2010/main"/>
              </a:ext>
            </a:extLst>
          </a:blip>
          <a:srcRect b="-5"/>
          <a:stretch/>
        </p:blipFill>
        <p:spPr>
          <a:xfrm>
            <a:off x="6947614" y="774285"/>
            <a:ext cx="2110367" cy="1999673"/>
          </a:xfrm>
          <a:prstGeom prst="rect">
            <a:avLst/>
          </a:prstGeom>
        </p:spPr>
      </p:pic>
      <p:pic>
        <p:nvPicPr>
          <p:cNvPr id="5" name="Google Shape;155;p19" descr="グラフィカル ユーザー インターフェイス&#10;&#10;自動的に生成された説明">
            <a:extLst>
              <a:ext uri="{FF2B5EF4-FFF2-40B4-BE49-F238E27FC236}">
                <a16:creationId xmlns:a16="http://schemas.microsoft.com/office/drawing/2014/main" id="{0289A1E6-F62F-DC0E-8F4B-0AD5889DA891}"/>
              </a:ext>
            </a:extLst>
          </p:cNvPr>
          <p:cNvPicPr preferRelativeResize="0"/>
          <p:nvPr/>
        </p:nvPicPr>
        <p:blipFill rotWithShape="1">
          <a:blip r:embed="rId11">
            <a:extLst>
              <a:ext uri="{28A0092B-C50C-407E-A947-70E740481C1C}">
                <a14:useLocalDpi xmlns:a14="http://schemas.microsoft.com/office/drawing/2010/main"/>
              </a:ext>
            </a:extLst>
          </a:blip>
          <a:stretch/>
        </p:blipFill>
        <p:spPr>
          <a:xfrm>
            <a:off x="9224419" y="774285"/>
            <a:ext cx="2110472" cy="1999673"/>
          </a:xfrm>
          <a:prstGeom prst="rect">
            <a:avLst/>
          </a:prstGeom>
          <a:noFill/>
        </p:spPr>
      </p:pic>
      <p:pic>
        <p:nvPicPr>
          <p:cNvPr id="6" name="Google Shape;219;p23" descr="グラフィカル ユーザー インターフェイス&#10;&#10;自動的に生成された説明">
            <a:extLst>
              <a:ext uri="{FF2B5EF4-FFF2-40B4-BE49-F238E27FC236}">
                <a16:creationId xmlns:a16="http://schemas.microsoft.com/office/drawing/2014/main" id="{D5AC3E91-DE3A-5FD9-A71C-186C39D63DEA}"/>
              </a:ext>
            </a:extLst>
          </p:cNvPr>
          <p:cNvPicPr preferRelativeResize="0"/>
          <p:nvPr/>
        </p:nvPicPr>
        <p:blipFill rotWithShape="1">
          <a:blip r:embed="rId12">
            <a:extLst>
              <a:ext uri="{28A0092B-C50C-407E-A947-70E740481C1C}">
                <a14:useLocalDpi xmlns:a14="http://schemas.microsoft.com/office/drawing/2010/main"/>
              </a:ext>
            </a:extLst>
          </a:blip>
          <a:srcRect b="-2"/>
          <a:stretch/>
        </p:blipFill>
        <p:spPr>
          <a:xfrm>
            <a:off x="6947726" y="2942704"/>
            <a:ext cx="4387002" cy="3213543"/>
          </a:xfrm>
          <a:prstGeom prst="rect">
            <a:avLst/>
          </a:prstGeom>
          <a:noFill/>
        </p:spPr>
      </p:pic>
    </p:spTree>
    <p:extLst>
      <p:ext uri="{BB962C8B-B14F-4D97-AF65-F5344CB8AC3E}">
        <p14:creationId xmlns:p14="http://schemas.microsoft.com/office/powerpoint/2010/main" val="2832259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7" name="Rectangle 4102">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78F46E25-711C-4BA2-2495-FD243D6E9559}"/>
              </a:ext>
            </a:extLst>
          </p:cNvPr>
          <p:cNvSpPr>
            <a:spLocks noGrp="1"/>
          </p:cNvSpPr>
          <p:nvPr>
            <p:ph type="title"/>
          </p:nvPr>
        </p:nvSpPr>
        <p:spPr>
          <a:xfrm>
            <a:off x="589560" y="856180"/>
            <a:ext cx="5279408" cy="1128068"/>
          </a:xfrm>
        </p:spPr>
        <p:txBody>
          <a:bodyPr anchor="ctr">
            <a:normAutofit/>
          </a:bodyPr>
          <a:lstStyle/>
          <a:p>
            <a:r>
              <a:rPr kumimoji="1" lang="ja-JP" altLang="en-US" sz="4000" dirty="0"/>
              <a:t>ハンズオンセミナー</a:t>
            </a:r>
          </a:p>
        </p:txBody>
      </p:sp>
      <p:grpSp>
        <p:nvGrpSpPr>
          <p:cNvPr id="4118" name="Group 410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19" name="Rectangle 410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0" name="Rectangle 410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22" name="Rectangle 410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02EE36EE-DD64-FE09-542C-2B68D74A8154}"/>
              </a:ext>
            </a:extLst>
          </p:cNvPr>
          <p:cNvSpPr>
            <a:spLocks noGrp="1"/>
          </p:cNvSpPr>
          <p:nvPr>
            <p:ph idx="1"/>
          </p:nvPr>
        </p:nvSpPr>
        <p:spPr>
          <a:xfrm>
            <a:off x="590718" y="2221992"/>
            <a:ext cx="6276522" cy="4635373"/>
          </a:xfrm>
        </p:spPr>
        <p:txBody>
          <a:bodyPr anchor="ctr">
            <a:normAutofit/>
          </a:bodyPr>
          <a:lstStyle/>
          <a:p>
            <a:r>
              <a:rPr lang="ja-JP" altLang="en-US" sz="1400" dirty="0">
                <a:solidFill>
                  <a:srgbClr val="FF0000"/>
                </a:solidFill>
              </a:rPr>
              <a:t>知識ゼロ</a:t>
            </a:r>
            <a:r>
              <a:rPr lang="ja-JP" altLang="en-US" sz="1400" dirty="0"/>
              <a:t>から半導体設計の基礎がすべて学べる！</a:t>
            </a:r>
            <a:endParaRPr lang="en-US" altLang="ja-JP" sz="1400" dirty="0"/>
          </a:p>
          <a:p>
            <a:pPr marL="0" indent="0">
              <a:buNone/>
            </a:pPr>
            <a:r>
              <a:rPr kumimoji="1" lang="ja-JP" altLang="en-US" sz="1400" dirty="0"/>
              <a:t>　一番簡単なインバーター回路の</a:t>
            </a:r>
            <a:r>
              <a:rPr lang="ja-JP" altLang="en-US" sz="1400" dirty="0"/>
              <a:t>ハンズオンセミナー</a:t>
            </a:r>
            <a:endParaRPr lang="en-US" altLang="ja-JP" sz="1400" dirty="0"/>
          </a:p>
          <a:p>
            <a:pPr lvl="2"/>
            <a:r>
              <a:rPr kumimoji="1" lang="en-US" altLang="ja-JP" sz="1400" dirty="0" err="1"/>
              <a:t>Xschem</a:t>
            </a:r>
            <a:r>
              <a:rPr kumimoji="1" lang="ja-JP" altLang="en-US" sz="1400" dirty="0"/>
              <a:t>による回路設計</a:t>
            </a:r>
            <a:endParaRPr lang="en-US" altLang="ja-JP" sz="1400" dirty="0"/>
          </a:p>
          <a:p>
            <a:pPr lvl="3"/>
            <a:r>
              <a:rPr kumimoji="1" lang="ja-JP" altLang="en-US" sz="1200" dirty="0"/>
              <a:t>トランジスタの組み合わせで機能を実現する作業</a:t>
            </a:r>
            <a:endParaRPr kumimoji="1" lang="en-US" altLang="ja-JP" sz="1200" dirty="0"/>
          </a:p>
          <a:p>
            <a:pPr lvl="2"/>
            <a:r>
              <a:rPr kumimoji="1" lang="en-US" altLang="ja-JP" sz="1400" dirty="0" err="1"/>
              <a:t>ngspice</a:t>
            </a:r>
            <a:r>
              <a:rPr kumimoji="1" lang="ja-JP" altLang="en-US" sz="1400" dirty="0"/>
              <a:t>による回路特性シミュレーション</a:t>
            </a:r>
            <a:endParaRPr kumimoji="1" lang="en-US" altLang="ja-JP" sz="1400" dirty="0"/>
          </a:p>
          <a:p>
            <a:pPr lvl="3"/>
            <a:r>
              <a:rPr kumimoji="1" lang="ja-JP" altLang="en-US" sz="1200" dirty="0"/>
              <a:t>上記の回路が正しく動作するかを検証する作業</a:t>
            </a:r>
            <a:endParaRPr kumimoji="1" lang="en-US" altLang="ja-JP" sz="1200" dirty="0"/>
          </a:p>
          <a:p>
            <a:pPr lvl="2"/>
            <a:r>
              <a:rPr kumimoji="1" lang="en-US" altLang="ja-JP" sz="1400" dirty="0" err="1"/>
              <a:t>klayout</a:t>
            </a:r>
            <a:r>
              <a:rPr kumimoji="1" lang="ja-JP" altLang="en-US" sz="1400" dirty="0"/>
              <a:t>による回路デザイン</a:t>
            </a:r>
            <a:endParaRPr kumimoji="1" lang="en-US" altLang="ja-JP" sz="1400" dirty="0"/>
          </a:p>
          <a:p>
            <a:pPr lvl="3"/>
            <a:r>
              <a:rPr lang="ja-JP" altLang="en-US" sz="1200" dirty="0"/>
              <a:t>トランジスタを実際の半導体の上に配置する作業</a:t>
            </a:r>
            <a:endParaRPr kumimoji="1" lang="en-US" altLang="ja-JP" sz="1200" dirty="0"/>
          </a:p>
          <a:p>
            <a:pPr lvl="1"/>
            <a:r>
              <a:rPr kumimoji="1" lang="ja-JP" altLang="en-US" sz="1400" dirty="0"/>
              <a:t>丸々</a:t>
            </a:r>
            <a:r>
              <a:rPr kumimoji="1" lang="en-US" altLang="ja-JP" sz="1400" dirty="0"/>
              <a:t>1</a:t>
            </a:r>
            <a:r>
              <a:rPr kumimoji="1" lang="ja-JP" altLang="en-US" sz="1400" dirty="0"/>
              <a:t>日の講習会</a:t>
            </a:r>
            <a:endParaRPr kumimoji="1" lang="en-US" altLang="ja-JP" sz="1400" dirty="0"/>
          </a:p>
          <a:p>
            <a:pPr lvl="2"/>
            <a:r>
              <a:rPr kumimoji="1" lang="ja-JP" altLang="en-US" sz="1000" dirty="0"/>
              <a:t>講習会実施実績</a:t>
            </a:r>
          </a:p>
          <a:p>
            <a:pPr lvl="3"/>
            <a:r>
              <a:rPr kumimoji="1" lang="en-US" altLang="ja-JP" sz="1200" dirty="0">
                <a:hlinkClick r:id="rId2"/>
              </a:rPr>
              <a:t>https://ishikai.connpass.com/event/303102/</a:t>
            </a:r>
            <a:endParaRPr kumimoji="1" lang="en-US" altLang="ja-JP" sz="1200" dirty="0"/>
          </a:p>
          <a:p>
            <a:pPr lvl="3"/>
            <a:r>
              <a:rPr kumimoji="1" lang="en-US" altLang="ja-JP" sz="1200" dirty="0">
                <a:hlinkClick r:id="rId3"/>
              </a:rPr>
              <a:t>https://www.noritsuna.jp/download/ishi_20231110_3zki_ver2.pdf</a:t>
            </a:r>
            <a:endParaRPr kumimoji="1" lang="en-US" altLang="ja-JP" sz="1200" dirty="0"/>
          </a:p>
          <a:p>
            <a:pPr lvl="1"/>
            <a:r>
              <a:rPr lang="ja-JP" altLang="en-US" sz="1800" dirty="0"/>
              <a:t>参加者の声（半導体設計未経験者。電子工作をしたことがあるレベル）</a:t>
            </a:r>
            <a:endParaRPr lang="en-US" altLang="ja-JP" sz="1800" dirty="0"/>
          </a:p>
          <a:p>
            <a:pPr lvl="2"/>
            <a:r>
              <a:rPr kumimoji="1" lang="ja-JP" altLang="en-US" sz="1600" dirty="0"/>
              <a:t>チップの設計体験によりすごく技術的な刺激を受けた</a:t>
            </a:r>
            <a:endParaRPr kumimoji="1" lang="en-US" altLang="ja-JP" sz="1600" dirty="0"/>
          </a:p>
          <a:p>
            <a:pPr lvl="2"/>
            <a:r>
              <a:rPr lang="ja-JP" altLang="en-US" sz="1600" dirty="0"/>
              <a:t>半導体は全く未知のものだったが理解できたことで新しい知見を得ることが出来た</a:t>
            </a:r>
            <a:endParaRPr kumimoji="1" lang="en-US" altLang="ja-JP" sz="1600" dirty="0"/>
          </a:p>
        </p:txBody>
      </p:sp>
      <p:sp>
        <p:nvSpPr>
          <p:cNvPr id="4124" name="Rectangle 411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8" name="Google Shape;218;p39"/>
          <p:cNvPicPr preferRelativeResize="0"/>
          <p:nvPr/>
        </p:nvPicPr>
        <p:blipFill>
          <a:blip r:embed="rId4"/>
          <a:stretch>
            <a:fillRect/>
          </a:stretch>
        </p:blipFill>
        <p:spPr>
          <a:xfrm>
            <a:off x="7083423" y="593498"/>
            <a:ext cx="4397433" cy="2495543"/>
          </a:xfrm>
          <a:prstGeom prst="rect">
            <a:avLst/>
          </a:prstGeom>
          <a:noFill/>
        </p:spPr>
      </p:pic>
      <p:sp>
        <p:nvSpPr>
          <p:cNvPr id="4115" name="Rectangle 411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78F0DB0C-0D2B-52C0-1575-235EB75E9F7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71779" y="3707894"/>
            <a:ext cx="3218857"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333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5" name="Rectangle 1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8E7B0CE-264C-4E0A-450C-812D74266236}"/>
              </a:ext>
            </a:extLst>
          </p:cNvPr>
          <p:cNvSpPr>
            <a:spLocks noGrp="1"/>
          </p:cNvSpPr>
          <p:nvPr>
            <p:ph type="title"/>
          </p:nvPr>
        </p:nvSpPr>
        <p:spPr>
          <a:xfrm>
            <a:off x="1057025" y="922644"/>
            <a:ext cx="5040285" cy="1169585"/>
          </a:xfrm>
        </p:spPr>
        <p:txBody>
          <a:bodyPr anchor="b">
            <a:normAutofit/>
          </a:bodyPr>
          <a:lstStyle/>
          <a:p>
            <a:r>
              <a:rPr kumimoji="1" lang="ja-JP" altLang="en-US" sz="4000"/>
              <a:t>ターゲット</a:t>
            </a:r>
          </a:p>
        </p:txBody>
      </p:sp>
      <p:sp>
        <p:nvSpPr>
          <p:cNvPr id="13" name="Rectangle 1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E587390A-87EB-472A-73F1-3E079D3134AD}"/>
              </a:ext>
            </a:extLst>
          </p:cNvPr>
          <p:cNvSpPr>
            <a:spLocks noGrp="1"/>
          </p:cNvSpPr>
          <p:nvPr>
            <p:ph idx="1"/>
          </p:nvPr>
        </p:nvSpPr>
        <p:spPr>
          <a:xfrm>
            <a:off x="1055715" y="2508105"/>
            <a:ext cx="6689962" cy="3632493"/>
          </a:xfrm>
        </p:spPr>
        <p:txBody>
          <a:bodyPr anchor="ctr">
            <a:normAutofit/>
          </a:bodyPr>
          <a:lstStyle/>
          <a:p>
            <a:r>
              <a:rPr kumimoji="1" lang="ja-JP" altLang="en-US" sz="1700" dirty="0"/>
              <a:t>半導体って話をよく聞くようになったので、具体的に知りたい！</a:t>
            </a:r>
            <a:endParaRPr kumimoji="1" lang="en-US" altLang="ja-JP" sz="1700" dirty="0"/>
          </a:p>
          <a:p>
            <a:pPr lvl="1"/>
            <a:r>
              <a:rPr lang="ja-JP" altLang="en-US" sz="1700" dirty="0"/>
              <a:t>半導体の基礎知識</a:t>
            </a:r>
            <a:endParaRPr lang="en-US" altLang="ja-JP" sz="1700" dirty="0"/>
          </a:p>
          <a:p>
            <a:pPr lvl="1"/>
            <a:r>
              <a:rPr lang="ja-JP" altLang="en-US" sz="1700" dirty="0"/>
              <a:t>半導体の工場のプロセスの内容</a:t>
            </a:r>
            <a:endParaRPr lang="en-US" altLang="ja-JP" sz="1700" dirty="0"/>
          </a:p>
          <a:p>
            <a:pPr lvl="1"/>
            <a:endParaRPr kumimoji="1" lang="en-US" altLang="ja-JP" sz="1700" dirty="0"/>
          </a:p>
          <a:p>
            <a:r>
              <a:rPr lang="ja-JP" altLang="en-US" sz="1700" dirty="0"/>
              <a:t>もっとコンピュータの動作原理を知りたい！</a:t>
            </a:r>
            <a:endParaRPr kumimoji="1" lang="en-US" altLang="ja-JP" sz="1700" dirty="0"/>
          </a:p>
          <a:p>
            <a:pPr lvl="1"/>
            <a:r>
              <a:rPr lang="ja-JP" altLang="en-US" sz="1700" dirty="0"/>
              <a:t>最近、自作</a:t>
            </a:r>
            <a:r>
              <a:rPr lang="en-US" altLang="ja-JP" sz="1700" dirty="0"/>
              <a:t>CPU</a:t>
            </a:r>
            <a:r>
              <a:rPr lang="ja-JP" altLang="en-US" sz="1700" dirty="0"/>
              <a:t>が流行っているらしい</a:t>
            </a:r>
            <a:endParaRPr lang="en-US" altLang="ja-JP" sz="1700" dirty="0"/>
          </a:p>
          <a:p>
            <a:pPr lvl="2"/>
            <a:r>
              <a:rPr kumimoji="1" lang="ja-JP" altLang="en-US" sz="1700" dirty="0"/>
              <a:t>どうやらコンパイラレベルさえ隠蔽されてしまったためかより原理的なところへの回帰が起こっている</a:t>
            </a:r>
          </a:p>
        </p:txBody>
      </p:sp>
      <p:pic>
        <p:nvPicPr>
          <p:cNvPr id="7" name="図 6">
            <a:extLst>
              <a:ext uri="{FF2B5EF4-FFF2-40B4-BE49-F238E27FC236}">
                <a16:creationId xmlns:a16="http://schemas.microsoft.com/office/drawing/2014/main" id="{B0399B76-7B8B-3083-B783-2B045378EB69}"/>
              </a:ext>
            </a:extLst>
          </p:cNvPr>
          <p:cNvPicPr>
            <a:picLocks noChangeAspect="1"/>
          </p:cNvPicPr>
          <p:nvPr/>
        </p:nvPicPr>
        <p:blipFill>
          <a:blip r:embed="rId2"/>
          <a:stretch>
            <a:fillRect/>
          </a:stretch>
        </p:blipFill>
        <p:spPr>
          <a:xfrm>
            <a:off x="7837605" y="774285"/>
            <a:ext cx="2607244" cy="2581173"/>
          </a:xfrm>
          <a:prstGeom prst="rect">
            <a:avLst/>
          </a:prstGeom>
        </p:spPr>
      </p:pic>
      <p:pic>
        <p:nvPicPr>
          <p:cNvPr id="5" name="図 4">
            <a:extLst>
              <a:ext uri="{FF2B5EF4-FFF2-40B4-BE49-F238E27FC236}">
                <a16:creationId xmlns:a16="http://schemas.microsoft.com/office/drawing/2014/main" id="{F917DC5F-5F9E-8D8E-92E1-B961695D5BE9}"/>
              </a:ext>
            </a:extLst>
          </p:cNvPr>
          <p:cNvPicPr>
            <a:picLocks noChangeAspect="1"/>
          </p:cNvPicPr>
          <p:nvPr/>
        </p:nvPicPr>
        <p:blipFill>
          <a:blip r:embed="rId3"/>
          <a:stretch>
            <a:fillRect/>
          </a:stretch>
        </p:blipFill>
        <p:spPr>
          <a:xfrm>
            <a:off x="7745998" y="3575074"/>
            <a:ext cx="2790457" cy="2581173"/>
          </a:xfrm>
          <a:prstGeom prst="rect">
            <a:avLst/>
          </a:prstGeom>
        </p:spPr>
      </p:pic>
    </p:spTree>
    <p:extLst>
      <p:ext uri="{BB962C8B-B14F-4D97-AF65-F5344CB8AC3E}">
        <p14:creationId xmlns:p14="http://schemas.microsoft.com/office/powerpoint/2010/main" val="2144489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useBgFill="1">
        <p:nvSpPr>
          <p:cNvPr id="266" name="Rectangle 25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8" name="Group 25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69" name="Rectangle 26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5" name="Rectangle 26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Google Shape;224;p40"/>
          <p:cNvSpPr txBox="1">
            <a:spLocks noGrp="1"/>
          </p:cNvSpPr>
          <p:nvPr>
            <p:ph idx="1"/>
          </p:nvPr>
        </p:nvSpPr>
        <p:spPr>
          <a:xfrm>
            <a:off x="1045028" y="3017522"/>
            <a:ext cx="9941319" cy="3124658"/>
          </a:xfrm>
          <a:prstGeom prst="rect">
            <a:avLst/>
          </a:prstGeom>
        </p:spPr>
        <p:txBody>
          <a:bodyPr spcFirstLastPara="1" vert="horz" lIns="121900" tIns="121900" rIns="121900" bIns="121900" rtlCol="0" anchor="ctr" anchorCtr="0">
            <a:normAutofit/>
          </a:bodyPr>
          <a:lstStyle/>
          <a:p>
            <a:pPr marL="0" indent="0">
              <a:spcBef>
                <a:spcPts val="0"/>
              </a:spcBef>
              <a:spcAft>
                <a:spcPts val="600"/>
              </a:spcAft>
              <a:buNone/>
            </a:pPr>
            <a:r>
              <a:rPr lang="en-US" altLang="ja" sz="2400" dirty="0"/>
              <a:t>ISHI</a:t>
            </a:r>
            <a:r>
              <a:rPr lang="ja-JP" altLang="en-US" sz="2400" dirty="0"/>
              <a:t>会とは？</a:t>
            </a:r>
          </a:p>
        </p:txBody>
      </p:sp>
      <p:cxnSp>
        <p:nvCxnSpPr>
          <p:cNvPr id="267" name="Straight Connector 26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51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F4A839-9D2F-1C70-BBD0-9783D32AB753}"/>
              </a:ext>
            </a:extLst>
          </p:cNvPr>
          <p:cNvSpPr>
            <a:spLocks noGrp="1"/>
          </p:cNvSpPr>
          <p:nvPr>
            <p:ph type="title"/>
          </p:nvPr>
        </p:nvSpPr>
        <p:spPr>
          <a:xfrm>
            <a:off x="572493" y="238539"/>
            <a:ext cx="11047013" cy="1434415"/>
          </a:xfrm>
        </p:spPr>
        <p:txBody>
          <a:bodyPr anchor="b">
            <a:normAutofit/>
          </a:bodyPr>
          <a:lstStyle/>
          <a:p>
            <a:r>
              <a:rPr kumimoji="1" lang="en-US" altLang="ja-JP" sz="5400"/>
              <a:t>ISHI</a:t>
            </a:r>
            <a:r>
              <a:rPr kumimoji="1" lang="ja-JP" altLang="en-US" sz="5400"/>
              <a:t>会とは？</a:t>
            </a:r>
          </a:p>
        </p:txBody>
      </p:sp>
      <p:pic>
        <p:nvPicPr>
          <p:cNvPr id="14" name="Picture 4" descr="2 進数の数字が表示された CPU と青写真">
            <a:extLst>
              <a:ext uri="{FF2B5EF4-FFF2-40B4-BE49-F238E27FC236}">
                <a16:creationId xmlns:a16="http://schemas.microsoft.com/office/drawing/2014/main" id="{3302488E-11CB-605B-F6EB-3E669B7133C9}"/>
              </a:ext>
            </a:extLst>
          </p:cNvPr>
          <p:cNvPicPr>
            <a:picLocks noChangeAspect="1"/>
          </p:cNvPicPr>
          <p:nvPr/>
        </p:nvPicPr>
        <p:blipFill rotWithShape="1">
          <a:blip r:embed="rId3"/>
          <a:srcRect l="25959" r="21021"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コンテンツ プレースホルダー 2">
            <a:extLst>
              <a:ext uri="{FF2B5EF4-FFF2-40B4-BE49-F238E27FC236}">
                <a16:creationId xmlns:a16="http://schemas.microsoft.com/office/drawing/2014/main" id="{2635E750-AF36-BF8C-0EFA-01FB6CEA1911}"/>
              </a:ext>
            </a:extLst>
          </p:cNvPr>
          <p:cNvSpPr>
            <a:spLocks noGrp="1"/>
          </p:cNvSpPr>
          <p:nvPr>
            <p:ph idx="1"/>
          </p:nvPr>
        </p:nvSpPr>
        <p:spPr>
          <a:xfrm>
            <a:off x="4905955" y="2071316"/>
            <a:ext cx="6713552" cy="4114800"/>
          </a:xfrm>
        </p:spPr>
        <p:txBody>
          <a:bodyPr anchor="t">
            <a:normAutofit/>
          </a:bodyPr>
          <a:lstStyle/>
          <a:p>
            <a:r>
              <a:rPr kumimoji="1" lang="ja-JP" altLang="en-US" sz="1200"/>
              <a:t>オープン化（民主化）された</a:t>
            </a:r>
            <a:r>
              <a:rPr kumimoji="1" lang="en-US" altLang="ja-JP" sz="1200"/>
              <a:t>ISHI=</a:t>
            </a:r>
            <a:r>
              <a:rPr kumimoji="1" lang="ja-JP" altLang="en-US" sz="1200"/>
              <a:t>石</a:t>
            </a:r>
            <a:r>
              <a:rPr kumimoji="1" lang="en-US" altLang="ja-JP" sz="1200"/>
              <a:t>=Silicon=</a:t>
            </a:r>
            <a:r>
              <a:rPr kumimoji="1" lang="ja-JP" altLang="en-US" sz="1200"/>
              <a:t>半導体（</a:t>
            </a:r>
            <a:r>
              <a:rPr kumimoji="1" lang="en-US" altLang="ja-JP" sz="1200"/>
              <a:t>ASIC/LSI/IC</a:t>
            </a:r>
            <a:r>
              <a:rPr kumimoji="1" lang="ja-JP" altLang="en-US" sz="1200"/>
              <a:t>）を扱い、いろいろな分野を繋げていくソサエティー・コミュニティー（会）から発想されたネーミングです。</a:t>
            </a:r>
          </a:p>
          <a:p>
            <a:r>
              <a:rPr kumimoji="1" lang="ja-JP" altLang="en-US" sz="1200"/>
              <a:t>その先駆けとして登場した</a:t>
            </a:r>
            <a:r>
              <a:rPr kumimoji="1" lang="en-US" altLang="ja-JP" sz="1200"/>
              <a:t>OpenMPW(Open Multi Project Wafer)</a:t>
            </a:r>
            <a:r>
              <a:rPr kumimoji="1" lang="ja-JP" altLang="en-US" sz="1200"/>
              <a:t>は、</a:t>
            </a:r>
            <a:r>
              <a:rPr kumimoji="1" lang="en-US" altLang="ja-JP" sz="1200"/>
              <a:t>Google</a:t>
            </a:r>
            <a:r>
              <a:rPr kumimoji="1" lang="ja-JP" altLang="en-US" sz="1200"/>
              <a:t>社が</a:t>
            </a:r>
            <a:r>
              <a:rPr kumimoji="1" lang="en-US" altLang="ja-JP" sz="1200"/>
              <a:t>Efabless</a:t>
            </a:r>
            <a:r>
              <a:rPr kumimoji="1" lang="ja-JP" altLang="en-US" sz="1200"/>
              <a:t>社に出資して生まれたシャトルプログラムであり、半導体（</a:t>
            </a:r>
            <a:r>
              <a:rPr kumimoji="1" lang="en-US" altLang="ja-JP" sz="1200"/>
              <a:t>ASIC/LSI/IC</a:t>
            </a:r>
            <a:r>
              <a:rPr kumimoji="1" lang="ja-JP" altLang="en-US" sz="1200"/>
              <a:t>）を作るうえで必要なツール（</a:t>
            </a:r>
            <a:r>
              <a:rPr kumimoji="1" lang="en-US" altLang="ja-JP" sz="1200"/>
              <a:t>EDA/PDK</a:t>
            </a:r>
            <a:r>
              <a:rPr kumimoji="1" lang="ja-JP" altLang="en-US" sz="1200"/>
              <a:t>）からファブでの</a:t>
            </a:r>
            <a:r>
              <a:rPr kumimoji="1" lang="en-US" altLang="ja-JP" sz="1200"/>
              <a:t>ISHI</a:t>
            </a:r>
            <a:r>
              <a:rPr kumimoji="1" lang="ja-JP" altLang="en-US" sz="1200"/>
              <a:t>製造まで含めて、すべてオープン＆無料で半導体（</a:t>
            </a:r>
            <a:r>
              <a:rPr kumimoji="1" lang="en-US" altLang="ja-JP" sz="1200"/>
              <a:t>ASIC/LSI/IC</a:t>
            </a:r>
            <a:r>
              <a:rPr kumimoji="1" lang="ja-JP" altLang="en-US" sz="1200"/>
              <a:t>）を製造することができるプログラムです。 これはまさに</a:t>
            </a:r>
            <a:r>
              <a:rPr kumimoji="1" lang="en-US" altLang="ja-JP" sz="1200"/>
              <a:t>GNU</a:t>
            </a:r>
            <a:r>
              <a:rPr kumimoji="1" lang="ja-JP" altLang="en-US" sz="1200"/>
              <a:t>から始まったオープンソースムーブメント（ソフトウェアの民主化）の「半導体（</a:t>
            </a:r>
            <a:r>
              <a:rPr kumimoji="1" lang="en-US" altLang="ja-JP" sz="1200"/>
              <a:t>ASIC/LSI/IC</a:t>
            </a:r>
            <a:r>
              <a:rPr kumimoji="1" lang="ja-JP" altLang="en-US" sz="1200"/>
              <a:t>）や</a:t>
            </a:r>
            <a:r>
              <a:rPr kumimoji="1" lang="en-US" altLang="ja-JP" sz="1200"/>
              <a:t>EDA/PDK</a:t>
            </a:r>
            <a:r>
              <a:rPr kumimoji="1" lang="ja-JP" altLang="en-US" sz="1200"/>
              <a:t>のオープン化」であります！</a:t>
            </a:r>
          </a:p>
          <a:p>
            <a:r>
              <a:rPr kumimoji="1" lang="ja-JP" altLang="en-US" sz="1200"/>
              <a:t>そこで、本会は、これまでの半導体（</a:t>
            </a:r>
            <a:r>
              <a:rPr kumimoji="1" lang="en-US" altLang="ja-JP" sz="1200"/>
              <a:t>ASIC/LSI/IC</a:t>
            </a:r>
            <a:r>
              <a:rPr kumimoji="1" lang="ja-JP" altLang="en-US" sz="1200"/>
              <a:t>）の専門家だけではなく、これからの半導体（</a:t>
            </a:r>
            <a:r>
              <a:rPr kumimoji="1" lang="en-US" altLang="ja-JP" sz="1200"/>
              <a:t>ASIC/LSI/IC</a:t>
            </a:r>
            <a:r>
              <a:rPr kumimoji="1" lang="ja-JP" altLang="en-US" sz="1200"/>
              <a:t>）のオープンソースムーブメントに可能性を見出した人たちと新しく半導体（</a:t>
            </a:r>
            <a:r>
              <a:rPr kumimoji="1" lang="en-US" altLang="ja-JP" sz="1200"/>
              <a:t>ASIC/LSI/IC</a:t>
            </a:r>
            <a:r>
              <a:rPr kumimoji="1" lang="ja-JP" altLang="en-US" sz="1200"/>
              <a:t>）を作りたい人たちにスポットを当てたユーザソサエティー・コミュニティー（会）として立ち上がりました。</a:t>
            </a:r>
          </a:p>
          <a:p>
            <a:r>
              <a:rPr kumimoji="1" lang="ja-JP" altLang="en-US" sz="1200"/>
              <a:t>専門家だけが利用可能だった</a:t>
            </a:r>
            <a:r>
              <a:rPr kumimoji="1" lang="en-US" altLang="ja-JP" sz="1200"/>
              <a:t>OS</a:t>
            </a:r>
            <a:r>
              <a:rPr kumimoji="1" lang="ja-JP" altLang="en-US" sz="1200"/>
              <a:t>やコンパイラ、ライブラリ、アプリ、電子基板、</a:t>
            </a:r>
            <a:r>
              <a:rPr kumimoji="1" lang="en-US" altLang="ja-JP" sz="1200"/>
              <a:t>3D CAD</a:t>
            </a:r>
            <a:r>
              <a:rPr kumimoji="1" lang="ja-JP" altLang="en-US" sz="1200"/>
              <a:t>や</a:t>
            </a:r>
            <a:r>
              <a:rPr kumimoji="1" lang="en-US" altLang="ja-JP" sz="1200"/>
              <a:t>3D</a:t>
            </a:r>
            <a:r>
              <a:rPr kumimoji="1" lang="ja-JP" altLang="en-US" sz="1200"/>
              <a:t>プリンターがオープンソースソフトウェア、オープンハードウェア、オープンモデリングなどとして誰もが利用できるようになったように、半導体（</a:t>
            </a:r>
            <a:r>
              <a:rPr kumimoji="1" lang="en-US" altLang="ja-JP" sz="1200"/>
              <a:t>ASIC/LSI/IC</a:t>
            </a:r>
            <a:r>
              <a:rPr kumimoji="1" lang="ja-JP" altLang="en-US" sz="1200"/>
              <a:t>）や</a:t>
            </a:r>
            <a:r>
              <a:rPr kumimoji="1" lang="en-US" altLang="ja-JP" sz="1200"/>
              <a:t>EDA/PDK</a:t>
            </a:r>
            <a:r>
              <a:rPr kumimoji="1" lang="ja-JP" altLang="en-US" sz="1200"/>
              <a:t>を誰もが利用できる世界を目指して活動していく所存です。</a:t>
            </a:r>
          </a:p>
          <a:p>
            <a:r>
              <a:rPr kumimoji="1" lang="ja-JP" altLang="en-US" sz="1200"/>
              <a:t>今後の活動方針としては、他分野の人たちを巻き込んで半導体（</a:t>
            </a:r>
            <a:r>
              <a:rPr kumimoji="1" lang="en-US" altLang="ja-JP" sz="1200"/>
              <a:t>ASIC/LSI/IC</a:t>
            </a:r>
            <a:r>
              <a:rPr kumimoji="1" lang="ja-JP" altLang="en-US" sz="1200"/>
              <a:t>）分野に革命を起こすという方針で、他分野向けの超初心者向けハンズオンセミナーや専門家向けの濃い内容の勉強会などのイベントを開催したり、チームを作って</a:t>
            </a:r>
            <a:r>
              <a:rPr kumimoji="1" lang="en-US" altLang="ja-JP" sz="1200"/>
              <a:t>OpenMPW</a:t>
            </a:r>
            <a:r>
              <a:rPr kumimoji="1" lang="ja-JP" altLang="en-US" sz="1200"/>
              <a:t>シャトルや世界の</a:t>
            </a:r>
            <a:r>
              <a:rPr kumimoji="1" lang="en-US" altLang="ja-JP" sz="1200"/>
              <a:t>Chipathon</a:t>
            </a:r>
            <a:r>
              <a:rPr kumimoji="1" lang="ja-JP" altLang="en-US" sz="1200"/>
              <a:t>に挑戦したり、</a:t>
            </a:r>
            <a:r>
              <a:rPr kumimoji="1" lang="en-US" altLang="ja-JP" sz="1200"/>
              <a:t>Maker Faire</a:t>
            </a:r>
            <a:r>
              <a:rPr kumimoji="1" lang="ja-JP" altLang="en-US" sz="1200"/>
              <a:t>などのイベントへの参加をしていきたいと思いますので、よろしくお願いいたします。</a:t>
            </a:r>
          </a:p>
          <a:p>
            <a:endParaRPr kumimoji="1" lang="ja-JP" altLang="en-US" sz="1200"/>
          </a:p>
        </p:txBody>
      </p:sp>
      <p:sp>
        <p:nvSpPr>
          <p:cNvPr id="4" name="四角形: 角を丸くする 3">
            <a:extLst>
              <a:ext uri="{FF2B5EF4-FFF2-40B4-BE49-F238E27FC236}">
                <a16:creationId xmlns:a16="http://schemas.microsoft.com/office/drawing/2014/main" id="{3432884B-E180-2161-A808-C2045BC2160A}"/>
              </a:ext>
            </a:extLst>
          </p:cNvPr>
          <p:cNvSpPr/>
          <p:nvPr/>
        </p:nvSpPr>
        <p:spPr>
          <a:xfrm>
            <a:off x="987972" y="2627586"/>
            <a:ext cx="10321159" cy="2559479"/>
          </a:xfrm>
          <a:prstGeom prst="roundRect">
            <a:avLst/>
          </a:prstGeom>
          <a:solidFill>
            <a:srgbClr val="00B0F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4400" dirty="0"/>
              <a:t>半導体を作ってみたい</a:t>
            </a:r>
            <a:endParaRPr lang="en-US" altLang="ja-JP" sz="4400" dirty="0"/>
          </a:p>
          <a:p>
            <a:pPr algn="ctr"/>
            <a:r>
              <a:rPr lang="ja-JP" altLang="en-US" sz="4400" dirty="0"/>
              <a:t>初心者（半導体業界外の人）を支える</a:t>
            </a:r>
            <a:endParaRPr lang="en-US" altLang="ja-JP" sz="4400" dirty="0"/>
          </a:p>
          <a:p>
            <a:pPr algn="ctr"/>
            <a:r>
              <a:rPr lang="ja-JP" altLang="en-US" sz="4400"/>
              <a:t>コミュニティー</a:t>
            </a:r>
            <a:endParaRPr lang="ja-JP" altLang="en-US" sz="4400" dirty="0"/>
          </a:p>
        </p:txBody>
      </p:sp>
    </p:spTree>
    <p:extLst>
      <p:ext uri="{BB962C8B-B14F-4D97-AF65-F5344CB8AC3E}">
        <p14:creationId xmlns:p14="http://schemas.microsoft.com/office/powerpoint/2010/main" val="28671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sp useBgFill="1">
        <p:nvSpPr>
          <p:cNvPr id="193" name="Rectangle 19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Google Shape;187;p35"/>
          <p:cNvSpPr txBox="1">
            <a:spLocks noGrp="1"/>
          </p:cNvSpPr>
          <p:nvPr>
            <p:ph type="title"/>
          </p:nvPr>
        </p:nvSpPr>
        <p:spPr>
          <a:xfrm>
            <a:off x="589560" y="856180"/>
            <a:ext cx="4560584" cy="1128068"/>
          </a:xfrm>
          <a:prstGeom prst="rect">
            <a:avLst/>
          </a:prstGeom>
        </p:spPr>
        <p:txBody>
          <a:bodyPr spcFirstLastPara="1" vert="horz" lIns="91440" tIns="45720" rIns="91440" bIns="45720" rtlCol="0" anchor="ctr" anchorCtr="0">
            <a:normAutofit/>
          </a:bodyPr>
          <a:lstStyle/>
          <a:p>
            <a:r>
              <a:rPr lang="ja-JP" altLang="en-US" sz="3400"/>
              <a:t>オープンソース半導体</a:t>
            </a:r>
            <a:br>
              <a:rPr lang="en-US" altLang="ja" sz="3400"/>
            </a:br>
            <a:r>
              <a:rPr lang="ja-JP" altLang="en-US" sz="3400"/>
              <a:t>～</a:t>
            </a:r>
            <a:r>
              <a:rPr lang="en-US" altLang="ja" sz="3400"/>
              <a:t>OpenMPW</a:t>
            </a:r>
            <a:r>
              <a:rPr lang="ja" altLang="en-US" sz="3400"/>
              <a:t>とは？</a:t>
            </a:r>
            <a:r>
              <a:rPr lang="ja-JP" altLang="en-US" sz="3400"/>
              <a:t>～</a:t>
            </a:r>
            <a:endParaRPr lang="en-US" sz="3400"/>
          </a:p>
        </p:txBody>
      </p:sp>
      <p:grpSp>
        <p:nvGrpSpPr>
          <p:cNvPr id="195" name="Group 19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6" name="Rectangle 19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9" name="Rectangle 19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88B45173-E0BA-FBB9-8B6F-FCD40949DABF}"/>
              </a:ext>
            </a:extLst>
          </p:cNvPr>
          <p:cNvSpPr>
            <a:spLocks noGrp="1"/>
          </p:cNvSpPr>
          <p:nvPr>
            <p:ph idx="1"/>
          </p:nvPr>
        </p:nvSpPr>
        <p:spPr>
          <a:xfrm>
            <a:off x="590719" y="2330505"/>
            <a:ext cx="4559425" cy="3979585"/>
          </a:xfrm>
        </p:spPr>
        <p:txBody>
          <a:bodyPr anchor="ctr">
            <a:normAutofit/>
          </a:bodyPr>
          <a:lstStyle/>
          <a:p>
            <a:pPr marL="452438" lvl="1" indent="-442913">
              <a:spcBef>
                <a:spcPts val="300"/>
              </a:spcBef>
              <a:spcAft>
                <a:spcPts val="600"/>
              </a:spcAft>
              <a:buFont typeface="+mj-lt"/>
              <a:buAutoNum type="arabicPeriod"/>
            </a:pPr>
            <a:r>
              <a:rPr lang="ja-JP" altLang="en-US" sz="1700">
                <a:latin typeface="Meiryo" panose="020B0604030504040204" pitchFamily="34" charset="-128"/>
                <a:ea typeface="Meiryo" panose="020B0604030504040204" pitchFamily="34" charset="-128"/>
              </a:rPr>
              <a:t>オープンソースの設計ツール</a:t>
            </a:r>
            <a:r>
              <a:rPr lang="en-US" altLang="ja-JP" sz="1700">
                <a:latin typeface="Meiryo" panose="020B0604030504040204" pitchFamily="34" charset="-128"/>
                <a:ea typeface="Meiryo" panose="020B0604030504040204" pitchFamily="34" charset="-128"/>
              </a:rPr>
              <a:t>(OpenEDA)</a:t>
            </a:r>
            <a:r>
              <a:rPr lang="ja-JP" altLang="en-US" sz="1700">
                <a:latin typeface="Meiryo" panose="020B0604030504040204" pitchFamily="34" charset="-128"/>
                <a:ea typeface="Meiryo" panose="020B0604030504040204" pitchFamily="34" charset="-128"/>
              </a:rPr>
              <a:t>にて設計。設計環境やスクリプトを公開することが可能であること、第三者による検証・改良・複製により、コミュニティにて共有できること。</a:t>
            </a:r>
            <a:endParaRPr lang="en-US" altLang="ja-JP" sz="1700">
              <a:latin typeface="Meiryo" panose="020B0604030504040204" pitchFamily="34" charset="-128"/>
              <a:ea typeface="Meiryo" panose="020B0604030504040204" pitchFamily="34" charset="-128"/>
            </a:endParaRPr>
          </a:p>
          <a:p>
            <a:pPr marL="452438" lvl="1" indent="-442913">
              <a:spcBef>
                <a:spcPts val="300"/>
              </a:spcBef>
              <a:spcAft>
                <a:spcPts val="600"/>
              </a:spcAft>
              <a:buFont typeface="+mj-lt"/>
              <a:buAutoNum type="arabicPeriod"/>
            </a:pPr>
            <a:r>
              <a:rPr lang="ja-JP" altLang="en-US" sz="1700">
                <a:latin typeface="Meiryo" panose="020B0604030504040204" pitchFamily="34" charset="-128"/>
                <a:ea typeface="Meiryo" panose="020B0604030504040204" pitchFamily="34" charset="-128"/>
              </a:rPr>
              <a:t>オープンソースのプロセス情報 </a:t>
            </a:r>
            <a:r>
              <a:rPr lang="en-US" altLang="ja-JP" sz="1700">
                <a:latin typeface="Meiryo" panose="020B0604030504040204" pitchFamily="34" charset="-128"/>
                <a:ea typeface="Meiryo" panose="020B0604030504040204" pitchFamily="34" charset="-128"/>
              </a:rPr>
              <a:t>(OpenPDK)</a:t>
            </a:r>
            <a:r>
              <a:rPr lang="ja-JP" altLang="en-US" sz="1700">
                <a:latin typeface="Meiryo" panose="020B0604030504040204" pitchFamily="34" charset="-128"/>
                <a:ea typeface="Meiryo" panose="020B0604030504040204" pitchFamily="34" charset="-128"/>
              </a:rPr>
              <a:t>にて設計。設計資産</a:t>
            </a:r>
            <a:r>
              <a:rPr lang="en-US" altLang="ja-JP" sz="1700">
                <a:latin typeface="Meiryo" panose="020B0604030504040204" pitchFamily="34" charset="-128"/>
                <a:ea typeface="Meiryo" panose="020B0604030504040204" pitchFamily="34" charset="-128"/>
              </a:rPr>
              <a:t>(</a:t>
            </a:r>
            <a:r>
              <a:rPr lang="ja-JP" altLang="en-US" sz="1700">
                <a:latin typeface="Meiryo" panose="020B0604030504040204" pitchFamily="34" charset="-128"/>
                <a:ea typeface="Meiryo" panose="020B0604030504040204" pitchFamily="34" charset="-128"/>
              </a:rPr>
              <a:t>回路図・</a:t>
            </a:r>
            <a:r>
              <a:rPr lang="en-US" altLang="ja-JP" sz="1700">
                <a:latin typeface="Meiryo" panose="020B0604030504040204" pitchFamily="34" charset="-128"/>
                <a:ea typeface="Meiryo" panose="020B0604030504040204" pitchFamily="34" charset="-128"/>
              </a:rPr>
              <a:t>GDSII)</a:t>
            </a:r>
            <a:r>
              <a:rPr lang="ja-JP" altLang="en-US" sz="1700">
                <a:latin typeface="Meiryo" panose="020B0604030504040204" pitchFamily="34" charset="-128"/>
                <a:ea typeface="Meiryo" panose="020B0604030504040204" pitchFamily="34" charset="-128"/>
              </a:rPr>
              <a:t>やソースファイルを公開することが可能であること、第三者による検証・改良・複製により、コミュニティにて共有できること。</a:t>
            </a:r>
            <a:endParaRPr lang="en-US" altLang="ja-JP" sz="1700">
              <a:latin typeface="Meiryo" panose="020B0604030504040204" pitchFamily="34" charset="-128"/>
              <a:ea typeface="Meiryo" panose="020B0604030504040204" pitchFamily="34" charset="-128"/>
            </a:endParaRPr>
          </a:p>
          <a:p>
            <a:pPr marL="452438" lvl="1" indent="-442913">
              <a:spcBef>
                <a:spcPts val="300"/>
              </a:spcBef>
              <a:spcAft>
                <a:spcPts val="600"/>
              </a:spcAft>
              <a:buFont typeface="+mj-lt"/>
              <a:buAutoNum type="arabicPeriod"/>
            </a:pPr>
            <a:r>
              <a:rPr lang="ja-JP" altLang="en-US" sz="1700">
                <a:latin typeface="Meiryo" panose="020B0604030504040204" pitchFamily="34" charset="-128"/>
                <a:ea typeface="Meiryo" panose="020B0604030504040204" pitchFamily="34" charset="-128"/>
              </a:rPr>
              <a:t>上記１、２で設計したオープンソース設計チップを製造するファブ・サービスが存在し、設計したハードウェアの動作を検証できること。</a:t>
            </a:r>
            <a:endParaRPr lang="en-US" altLang="ja-JP" sz="1700">
              <a:latin typeface="Meiryo" panose="020B0604030504040204" pitchFamily="34" charset="-128"/>
              <a:ea typeface="Meiryo" panose="020B0604030504040204" pitchFamily="34" charset="-128"/>
            </a:endParaRPr>
          </a:p>
          <a:p>
            <a:endParaRPr kumimoji="1" lang="ja-JP" altLang="en-US" sz="1700"/>
          </a:p>
        </p:txBody>
      </p:sp>
      <p:sp>
        <p:nvSpPr>
          <p:cNvPr id="201" name="Rectangle 20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8" name="Google Shape;188;p35"/>
          <p:cNvPicPr preferRelativeResize="0"/>
          <p:nvPr/>
        </p:nvPicPr>
        <p:blipFill rotWithShape="1">
          <a:blip r:embed="rId3"/>
          <a:srcRect r="5355" b="3"/>
          <a:stretch/>
        </p:blipFill>
        <p:spPr>
          <a:xfrm>
            <a:off x="5977788" y="799352"/>
            <a:ext cx="5425410" cy="5259296"/>
          </a:xfrm>
          <a:prstGeom prst="rect">
            <a:avLst/>
          </a:prstGeom>
          <a:noFill/>
        </p:spPr>
      </p:pic>
      <p:sp>
        <p:nvSpPr>
          <p:cNvPr id="186" name="Google Shape;186;p35"/>
          <p:cNvSpPr txBox="1">
            <a:spLocks noGrp="1"/>
          </p:cNvSpPr>
          <p:nvPr>
            <p:ph type="sldNum" sz="quarter" idx="12"/>
          </p:nvPr>
        </p:nvSpPr>
        <p:spPr>
          <a:xfrm>
            <a:off x="9385070" y="6492240"/>
            <a:ext cx="1055716" cy="365125"/>
          </a:xfrm>
          <a:prstGeom prst="rect">
            <a:avLst/>
          </a:prstGeom>
        </p:spPr>
        <p:txBody>
          <a:bodyPr spcFirstLastPara="1" vert="horz" lIns="91440" tIns="45720" rIns="91440" bIns="45720" rtlCol="0" anchorCtr="0">
            <a:normAutofit/>
          </a:bodyPr>
          <a:lstStyle/>
          <a:p>
            <a:pPr defTabSz="914400">
              <a:spcAft>
                <a:spcPts val="600"/>
              </a:spcAft>
            </a:pPr>
            <a:fld id="{00000000-1234-1234-1234-123412341234}" type="slidenum">
              <a:rPr lang="en-US" altLang="ja"/>
              <a:pPr defTabSz="914400">
                <a:spcAft>
                  <a:spcPts val="600"/>
                </a:spcAft>
              </a:pPr>
              <a:t>4</a:t>
            </a:fld>
            <a:endParaRPr lang="en-US"/>
          </a:p>
        </p:txBody>
      </p:sp>
    </p:spTree>
    <p:extLst>
      <p:ext uri="{BB962C8B-B14F-4D97-AF65-F5344CB8AC3E}">
        <p14:creationId xmlns:p14="http://schemas.microsoft.com/office/powerpoint/2010/main" val="2888632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ダイアグラム&#10;&#10;自動的に生成された説明">
            <a:extLst>
              <a:ext uri="{FF2B5EF4-FFF2-40B4-BE49-F238E27FC236}">
                <a16:creationId xmlns:a16="http://schemas.microsoft.com/office/drawing/2014/main" id="{BD1681DA-4276-2942-901D-D57994BEBBDE}"/>
              </a:ext>
            </a:extLst>
          </p:cNvPr>
          <p:cNvPicPr>
            <a:picLocks noChangeAspect="1"/>
          </p:cNvPicPr>
          <p:nvPr/>
        </p:nvPicPr>
        <p:blipFill rotWithShape="1">
          <a:blip r:embed="rId3">
            <a:extLst>
              <a:ext uri="{28A0092B-C50C-407E-A947-70E740481C1C}">
                <a14:useLocalDpi xmlns:a14="http://schemas.microsoft.com/office/drawing/2010/main" val="0"/>
              </a:ext>
            </a:extLst>
          </a:blip>
          <a:srcRect l="35643" t="37924" r="42460" b="29126"/>
          <a:stretch/>
        </p:blipFill>
        <p:spPr>
          <a:xfrm>
            <a:off x="5131456" y="4150684"/>
            <a:ext cx="3243811" cy="2745746"/>
          </a:xfrm>
          <a:prstGeom prst="rect">
            <a:avLst/>
          </a:prstGeom>
        </p:spPr>
      </p:pic>
      <p:sp>
        <p:nvSpPr>
          <p:cNvPr id="4" name="スクロール: 横 3">
            <a:extLst>
              <a:ext uri="{FF2B5EF4-FFF2-40B4-BE49-F238E27FC236}">
                <a16:creationId xmlns:a16="http://schemas.microsoft.com/office/drawing/2014/main" id="{6BDB25FA-F43F-BF53-D290-B4429C43BB91}"/>
              </a:ext>
            </a:extLst>
          </p:cNvPr>
          <p:cNvSpPr/>
          <p:nvPr/>
        </p:nvSpPr>
        <p:spPr>
          <a:xfrm>
            <a:off x="1199388" y="28715"/>
            <a:ext cx="9793224" cy="1097280"/>
          </a:xfrm>
          <a:prstGeom prst="horizontalScroll">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a:t>半導体の設計～製造～動作確認までの全てがオープンになった！</a:t>
            </a:r>
          </a:p>
        </p:txBody>
      </p:sp>
      <p:pic>
        <p:nvPicPr>
          <p:cNvPr id="5" name="図 4" descr="グラフィカル ユーザー インターフェイス&#10;&#10;自動的に生成された説明">
            <a:extLst>
              <a:ext uri="{FF2B5EF4-FFF2-40B4-BE49-F238E27FC236}">
                <a16:creationId xmlns:a16="http://schemas.microsoft.com/office/drawing/2014/main" id="{AA03600D-B569-9AA6-9E1D-8078EE021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6" y="1308167"/>
            <a:ext cx="4541320" cy="2933923"/>
          </a:xfrm>
          <a:prstGeom prst="rect">
            <a:avLst/>
          </a:prstGeom>
        </p:spPr>
      </p:pic>
      <p:pic>
        <p:nvPicPr>
          <p:cNvPr id="7" name="図 6" descr="ダイアグラム, 設計図&#10;&#10;自動的に生成された説明">
            <a:extLst>
              <a:ext uri="{FF2B5EF4-FFF2-40B4-BE49-F238E27FC236}">
                <a16:creationId xmlns:a16="http://schemas.microsoft.com/office/drawing/2014/main" id="{D01940B3-6625-FEDC-3513-DEFA22D8B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523" y="1280596"/>
            <a:ext cx="3378023" cy="2789073"/>
          </a:xfrm>
          <a:prstGeom prst="rect">
            <a:avLst/>
          </a:prstGeom>
        </p:spPr>
      </p:pic>
      <p:pic>
        <p:nvPicPr>
          <p:cNvPr id="9" name="コンテンツ プレースホルダー 6" descr="グラフィカル ユーザー インターフェイス&#10;&#10;自動的に生成された説明">
            <a:extLst>
              <a:ext uri="{FF2B5EF4-FFF2-40B4-BE49-F238E27FC236}">
                <a16:creationId xmlns:a16="http://schemas.microsoft.com/office/drawing/2014/main" id="{007D7F73-D0AC-FFBF-2620-2C060B269111}"/>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32201" t="17662" r="22419" b="16397"/>
          <a:stretch/>
        </p:blipFill>
        <p:spPr>
          <a:xfrm>
            <a:off x="8288404" y="1334443"/>
            <a:ext cx="2459553" cy="2010353"/>
          </a:xfrm>
        </p:spPr>
      </p:pic>
      <p:pic>
        <p:nvPicPr>
          <p:cNvPr id="10" name="図 9" descr="パソコンの画面&#10;&#10;自動的に生成された説明">
            <a:extLst>
              <a:ext uri="{FF2B5EF4-FFF2-40B4-BE49-F238E27FC236}">
                <a16:creationId xmlns:a16="http://schemas.microsoft.com/office/drawing/2014/main" id="{32A2E50C-29FD-00BA-351E-969B71FDBAB2}"/>
              </a:ext>
            </a:extLst>
          </p:cNvPr>
          <p:cNvPicPr>
            <a:picLocks noChangeAspect="1"/>
          </p:cNvPicPr>
          <p:nvPr/>
        </p:nvPicPr>
        <p:blipFill rotWithShape="1">
          <a:blip r:embed="rId7">
            <a:extLst>
              <a:ext uri="{28A0092B-C50C-407E-A947-70E740481C1C}">
                <a14:useLocalDpi xmlns:a14="http://schemas.microsoft.com/office/drawing/2010/main" val="0"/>
              </a:ext>
            </a:extLst>
          </a:blip>
          <a:srcRect l="15300" t="22173" r="17725" b="19160"/>
          <a:stretch/>
        </p:blipFill>
        <p:spPr>
          <a:xfrm>
            <a:off x="6460" y="4059794"/>
            <a:ext cx="5715000" cy="2815902"/>
          </a:xfrm>
          <a:prstGeom prst="rect">
            <a:avLst/>
          </a:prstGeom>
        </p:spPr>
      </p:pic>
      <p:pic>
        <p:nvPicPr>
          <p:cNvPr id="12" name="図 11" descr="電子機器の部品&#10;&#10;中程度の精度で自動的に生成された説明">
            <a:extLst>
              <a:ext uri="{FF2B5EF4-FFF2-40B4-BE49-F238E27FC236}">
                <a16:creationId xmlns:a16="http://schemas.microsoft.com/office/drawing/2014/main" id="{768173E1-3851-EB10-CD76-59C2F49762EC}"/>
              </a:ext>
            </a:extLst>
          </p:cNvPr>
          <p:cNvPicPr>
            <a:picLocks noChangeAspect="1"/>
          </p:cNvPicPr>
          <p:nvPr/>
        </p:nvPicPr>
        <p:blipFill rotWithShape="1">
          <a:blip r:embed="rId8">
            <a:extLst>
              <a:ext uri="{28A0092B-C50C-407E-A947-70E740481C1C}">
                <a14:useLocalDpi xmlns:a14="http://schemas.microsoft.com/office/drawing/2010/main" val="0"/>
              </a:ext>
            </a:extLst>
          </a:blip>
          <a:srcRect l="13166" t="17012" r="15800" b="10539"/>
          <a:stretch/>
        </p:blipFill>
        <p:spPr>
          <a:xfrm>
            <a:off x="7734735" y="4296558"/>
            <a:ext cx="4510440" cy="2587591"/>
          </a:xfrm>
          <a:prstGeom prst="rect">
            <a:avLst/>
          </a:prstGeom>
        </p:spPr>
      </p:pic>
      <p:pic>
        <p:nvPicPr>
          <p:cNvPr id="8" name="図 7" descr="屋内, 器具, 小さい, 座る が含まれている画像&#10;&#10;自動的に生成された説明">
            <a:extLst>
              <a:ext uri="{FF2B5EF4-FFF2-40B4-BE49-F238E27FC236}">
                <a16:creationId xmlns:a16="http://schemas.microsoft.com/office/drawing/2014/main" id="{508BA7EF-1D87-F709-E8D3-FA1F14067603}"/>
              </a:ext>
            </a:extLst>
          </p:cNvPr>
          <p:cNvPicPr>
            <a:picLocks noChangeAspect="1"/>
          </p:cNvPicPr>
          <p:nvPr/>
        </p:nvPicPr>
        <p:blipFill rotWithShape="1">
          <a:blip r:embed="rId9">
            <a:extLst>
              <a:ext uri="{28A0092B-C50C-407E-A947-70E740481C1C}">
                <a14:useLocalDpi xmlns:a14="http://schemas.microsoft.com/office/drawing/2010/main" val="0"/>
              </a:ext>
            </a:extLst>
          </a:blip>
          <a:srcRect l="17739" t="16209" r="8839" b="25230"/>
          <a:stretch/>
        </p:blipFill>
        <p:spPr>
          <a:xfrm rot="16200000">
            <a:off x="10041887" y="2182902"/>
            <a:ext cx="2089356" cy="2221993"/>
          </a:xfrm>
          <a:prstGeom prst="rect">
            <a:avLst/>
          </a:prstGeom>
        </p:spPr>
      </p:pic>
      <p:sp>
        <p:nvSpPr>
          <p:cNvPr id="14" name="波線 13">
            <a:extLst>
              <a:ext uri="{FF2B5EF4-FFF2-40B4-BE49-F238E27FC236}">
                <a16:creationId xmlns:a16="http://schemas.microsoft.com/office/drawing/2014/main" id="{BCAB3E4B-CF5D-9317-4FD3-1D4D5E82F95E}"/>
              </a:ext>
            </a:extLst>
          </p:cNvPr>
          <p:cNvSpPr/>
          <p:nvPr/>
        </p:nvSpPr>
        <p:spPr>
          <a:xfrm>
            <a:off x="987983" y="1164574"/>
            <a:ext cx="1013460" cy="721484"/>
          </a:xfrm>
          <a:prstGeom prst="wave">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b="1" dirty="0"/>
              <a:t>設計</a:t>
            </a:r>
          </a:p>
        </p:txBody>
      </p:sp>
      <p:sp>
        <p:nvSpPr>
          <p:cNvPr id="16" name="波線 15">
            <a:extLst>
              <a:ext uri="{FF2B5EF4-FFF2-40B4-BE49-F238E27FC236}">
                <a16:creationId xmlns:a16="http://schemas.microsoft.com/office/drawing/2014/main" id="{2141A329-4F5F-8156-CB96-6A62E0691DD0}"/>
              </a:ext>
            </a:extLst>
          </p:cNvPr>
          <p:cNvSpPr/>
          <p:nvPr/>
        </p:nvSpPr>
        <p:spPr>
          <a:xfrm>
            <a:off x="9800851" y="1069157"/>
            <a:ext cx="1013460" cy="721484"/>
          </a:xfrm>
          <a:prstGeom prst="wave">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b="1" dirty="0"/>
              <a:t>製造</a:t>
            </a:r>
            <a:endParaRPr kumimoji="1" lang="ja-JP" altLang="en-US" sz="2400" b="1" dirty="0"/>
          </a:p>
        </p:txBody>
      </p:sp>
      <p:sp>
        <p:nvSpPr>
          <p:cNvPr id="18" name="波線 17">
            <a:extLst>
              <a:ext uri="{FF2B5EF4-FFF2-40B4-BE49-F238E27FC236}">
                <a16:creationId xmlns:a16="http://schemas.microsoft.com/office/drawing/2014/main" id="{92AEF7D4-0074-DDFC-CCA7-EC45C891C09F}"/>
              </a:ext>
            </a:extLst>
          </p:cNvPr>
          <p:cNvSpPr/>
          <p:nvPr/>
        </p:nvSpPr>
        <p:spPr>
          <a:xfrm>
            <a:off x="6246631" y="3956465"/>
            <a:ext cx="1013460" cy="721484"/>
          </a:xfrm>
          <a:prstGeom prst="wave">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b="1" dirty="0"/>
              <a:t>封入</a:t>
            </a:r>
          </a:p>
        </p:txBody>
      </p:sp>
      <p:sp>
        <p:nvSpPr>
          <p:cNvPr id="19" name="波線 18">
            <a:extLst>
              <a:ext uri="{FF2B5EF4-FFF2-40B4-BE49-F238E27FC236}">
                <a16:creationId xmlns:a16="http://schemas.microsoft.com/office/drawing/2014/main" id="{4920009E-710B-D88E-34B8-184438623BAB}"/>
              </a:ext>
            </a:extLst>
          </p:cNvPr>
          <p:cNvSpPr/>
          <p:nvPr/>
        </p:nvSpPr>
        <p:spPr>
          <a:xfrm>
            <a:off x="9344444" y="3956465"/>
            <a:ext cx="1856956" cy="721484"/>
          </a:xfrm>
          <a:prstGeom prst="wave">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b="1" dirty="0"/>
              <a:t>実装・動作</a:t>
            </a:r>
          </a:p>
        </p:txBody>
      </p:sp>
      <p:pic>
        <p:nvPicPr>
          <p:cNvPr id="6" name="図 5" descr="文字の書かれた紙&#10;&#10;中程度の精度で自動的に生成された説明">
            <a:extLst>
              <a:ext uri="{FF2B5EF4-FFF2-40B4-BE49-F238E27FC236}">
                <a16:creationId xmlns:a16="http://schemas.microsoft.com/office/drawing/2014/main" id="{95132FAF-0116-3368-0898-B73D99FC5B3C}"/>
              </a:ext>
            </a:extLst>
          </p:cNvPr>
          <p:cNvPicPr>
            <a:picLocks noChangeAspect="1"/>
          </p:cNvPicPr>
          <p:nvPr/>
        </p:nvPicPr>
        <p:blipFill rotWithShape="1">
          <a:blip r:embed="rId10">
            <a:extLst>
              <a:ext uri="{28A0092B-C50C-407E-A947-70E740481C1C}">
                <a14:useLocalDpi xmlns:a14="http://schemas.microsoft.com/office/drawing/2010/main" val="0"/>
              </a:ext>
            </a:extLst>
          </a:blip>
          <a:srcRect b="24527"/>
          <a:stretch/>
        </p:blipFill>
        <p:spPr>
          <a:xfrm>
            <a:off x="2768674" y="1310706"/>
            <a:ext cx="2771601" cy="2789073"/>
          </a:xfrm>
          <a:prstGeom prst="rect">
            <a:avLst/>
          </a:prstGeom>
        </p:spPr>
      </p:pic>
      <p:sp>
        <p:nvSpPr>
          <p:cNvPr id="15" name="波線 14">
            <a:extLst>
              <a:ext uri="{FF2B5EF4-FFF2-40B4-BE49-F238E27FC236}">
                <a16:creationId xmlns:a16="http://schemas.microsoft.com/office/drawing/2014/main" id="{523879C4-BF69-A9F3-4A63-7D2EB869A7A1}"/>
              </a:ext>
            </a:extLst>
          </p:cNvPr>
          <p:cNvSpPr/>
          <p:nvPr/>
        </p:nvSpPr>
        <p:spPr>
          <a:xfrm>
            <a:off x="4274853" y="1069157"/>
            <a:ext cx="1922279" cy="947036"/>
          </a:xfrm>
          <a:prstGeom prst="wave">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b="1" dirty="0"/>
              <a:t>設計データ</a:t>
            </a:r>
            <a:endParaRPr kumimoji="1" lang="en-US" altLang="ja-JP" sz="2400" b="1" dirty="0"/>
          </a:p>
        </p:txBody>
      </p:sp>
      <p:sp>
        <p:nvSpPr>
          <p:cNvPr id="17" name="波線 16">
            <a:extLst>
              <a:ext uri="{FF2B5EF4-FFF2-40B4-BE49-F238E27FC236}">
                <a16:creationId xmlns:a16="http://schemas.microsoft.com/office/drawing/2014/main" id="{73EFDD7F-CF09-C2F1-4AD8-2A6B10E519E0}"/>
              </a:ext>
            </a:extLst>
          </p:cNvPr>
          <p:cNvSpPr/>
          <p:nvPr/>
        </p:nvSpPr>
        <p:spPr>
          <a:xfrm>
            <a:off x="2022821" y="3990027"/>
            <a:ext cx="1879875" cy="721484"/>
          </a:xfrm>
          <a:prstGeom prst="wave">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b="1" dirty="0"/>
              <a:t>確認・解析</a:t>
            </a:r>
            <a:endParaRPr kumimoji="1" lang="ja-JP" altLang="en-US" sz="2400" b="1" dirty="0"/>
          </a:p>
        </p:txBody>
      </p:sp>
    </p:spTree>
    <p:extLst>
      <p:ext uri="{BB962C8B-B14F-4D97-AF65-F5344CB8AC3E}">
        <p14:creationId xmlns:p14="http://schemas.microsoft.com/office/powerpoint/2010/main" val="292802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1CD220-61EF-046A-0E49-9330AC1F17E9}"/>
              </a:ext>
            </a:extLst>
          </p:cNvPr>
          <p:cNvSpPr>
            <a:spLocks noGrp="1"/>
          </p:cNvSpPr>
          <p:nvPr>
            <p:ph type="title"/>
          </p:nvPr>
        </p:nvSpPr>
        <p:spPr>
          <a:xfrm>
            <a:off x="1043631" y="809898"/>
            <a:ext cx="10680322" cy="1554480"/>
          </a:xfrm>
        </p:spPr>
        <p:txBody>
          <a:bodyPr vert="horz" lIns="91440" tIns="45720" rIns="91440" bIns="45720" rtlCol="0" anchor="ctr">
            <a:normAutofit/>
          </a:bodyPr>
          <a:lstStyle/>
          <a:p>
            <a:r>
              <a:rPr lang="en-US" sz="4800" kern="1200" dirty="0" err="1">
                <a:solidFill>
                  <a:schemeClr val="tx1"/>
                </a:solidFill>
                <a:latin typeface="+mj-lt"/>
                <a:ea typeface="+mj-ea"/>
                <a:cs typeface="+mj-cs"/>
              </a:rPr>
              <a:t>なぜ今オープソース</a:t>
            </a:r>
            <a:r>
              <a:rPr lang="ja-JP" altLang="en-US" sz="4800" kern="1200" dirty="0">
                <a:solidFill>
                  <a:schemeClr val="tx1"/>
                </a:solidFill>
                <a:latin typeface="+mj-lt"/>
                <a:ea typeface="+mj-ea"/>
                <a:cs typeface="+mj-cs"/>
              </a:rPr>
              <a:t>半導体</a:t>
            </a:r>
            <a:r>
              <a:rPr lang="en-US" sz="4800" kern="1200" dirty="0" err="1">
                <a:solidFill>
                  <a:schemeClr val="tx1"/>
                </a:solidFill>
                <a:latin typeface="+mj-lt"/>
                <a:ea typeface="+mj-ea"/>
                <a:cs typeface="+mj-cs"/>
              </a:rPr>
              <a:t>なのか</a:t>
            </a:r>
            <a:r>
              <a:rPr lang="en-US" sz="4800" kern="1200" dirty="0">
                <a:solidFill>
                  <a:schemeClr val="tx1"/>
                </a:solidFill>
                <a:latin typeface="+mj-lt"/>
                <a:ea typeface="+mj-ea"/>
                <a:cs typeface="+mj-cs"/>
              </a:rPr>
              <a:t>？</a:t>
            </a:r>
          </a:p>
        </p:txBody>
      </p:sp>
      <p:sp>
        <p:nvSpPr>
          <p:cNvPr id="4" name="テキスト ボックス 26">
            <a:extLst>
              <a:ext uri="{FF2B5EF4-FFF2-40B4-BE49-F238E27FC236}">
                <a16:creationId xmlns:a16="http://schemas.microsoft.com/office/drawing/2014/main" id="{0169A429-00D1-E2C5-9ED9-1BE3F92E12F3}"/>
              </a:ext>
            </a:extLst>
          </p:cNvPr>
          <p:cNvSpPr txBox="1"/>
          <p:nvPr/>
        </p:nvSpPr>
        <p:spPr>
          <a:xfrm>
            <a:off x="1045028" y="3017522"/>
            <a:ext cx="9941319" cy="3124658"/>
          </a:xfrm>
          <a:prstGeom prst="rect">
            <a:avLst/>
          </a:prstGeom>
        </p:spPr>
        <p:txBody>
          <a:bodyPr vert="horz" lIns="91440" tIns="45720" rIns="91440" bIns="45720" rtlCol="0" anchor="ctr">
            <a:normAutofit/>
          </a:bodyPr>
          <a:lstStyle/>
          <a:p>
            <a:pPr marL="457200" indent="-228600">
              <a:lnSpc>
                <a:spcPct val="90000"/>
              </a:lnSpc>
              <a:spcBef>
                <a:spcPts val="300"/>
              </a:spcBef>
              <a:spcAft>
                <a:spcPts val="600"/>
              </a:spcAft>
              <a:buFont typeface="Arial" panose="020B0604020202020204" pitchFamily="34" charset="0"/>
              <a:buChar char="•"/>
            </a:pPr>
            <a:r>
              <a:rPr lang="ja-JP" altLang="en-US" sz="1700" b="0" i="0" dirty="0">
                <a:effectLst/>
              </a:rPr>
              <a:t>半導体設計教育の危機</a:t>
            </a:r>
            <a:endParaRPr lang="en-US" altLang="ja-JP" sz="1700" b="0" i="0" dirty="0">
              <a:effectLst/>
            </a:endParaRPr>
          </a:p>
          <a:p>
            <a:pPr lvl="2" indent="-228600">
              <a:lnSpc>
                <a:spcPct val="90000"/>
              </a:lnSpc>
              <a:spcBef>
                <a:spcPts val="300"/>
              </a:spcBef>
              <a:spcAft>
                <a:spcPts val="600"/>
              </a:spcAft>
              <a:buFont typeface="Arial" panose="020B0604020202020204" pitchFamily="34" charset="0"/>
              <a:buChar char="•"/>
            </a:pPr>
            <a:r>
              <a:rPr lang="ja-JP" altLang="en-US" sz="1700" b="0" i="0" dirty="0">
                <a:effectLst/>
              </a:rPr>
              <a:t>電気電子課程への進学者の減少。教科書売上減少。</a:t>
            </a:r>
            <a:r>
              <a:rPr lang="en-US" altLang="ja-JP" sz="1700" b="0" i="0" dirty="0">
                <a:effectLst/>
              </a:rPr>
              <a:t>VLSI</a:t>
            </a:r>
            <a:r>
              <a:rPr lang="ja-JP" altLang="en-US" sz="1700" b="0" i="0" dirty="0">
                <a:effectLst/>
              </a:rPr>
              <a:t>教育にかかるソフトウェアのコスト高。</a:t>
            </a:r>
            <a:r>
              <a:rPr lang="en-US" altLang="ja-JP" sz="1700" b="0" i="0" dirty="0">
                <a:effectLst/>
              </a:rPr>
              <a:t>EDA</a:t>
            </a:r>
            <a:r>
              <a:rPr lang="ja-JP" altLang="en-US" sz="1700" b="0" i="0" dirty="0">
                <a:effectLst/>
              </a:rPr>
              <a:t>サーバーの保守・更新にかかる経費増等、教育側のコスト負荷が大きすぎる。</a:t>
            </a:r>
            <a:endParaRPr lang="en-US" altLang="ja-JP" sz="1700" b="0" i="0" dirty="0">
              <a:effectLst/>
            </a:endParaRPr>
          </a:p>
          <a:p>
            <a:pPr marL="457200" indent="-228600">
              <a:lnSpc>
                <a:spcPct val="90000"/>
              </a:lnSpc>
              <a:spcBef>
                <a:spcPts val="300"/>
              </a:spcBef>
              <a:spcAft>
                <a:spcPts val="600"/>
              </a:spcAft>
              <a:buFont typeface="Arial" panose="020B0604020202020204" pitchFamily="34" charset="0"/>
              <a:buChar char="•"/>
            </a:pPr>
            <a:r>
              <a:rPr lang="ja-JP" altLang="en-US" sz="1700" b="0" i="0" dirty="0">
                <a:effectLst/>
              </a:rPr>
              <a:t>半導体産業の衰退＝経済と安全保障において国家的な脅威</a:t>
            </a:r>
            <a:endParaRPr lang="en-US" altLang="ja-JP" sz="1700" b="0" i="0" dirty="0">
              <a:effectLst/>
            </a:endParaRPr>
          </a:p>
          <a:p>
            <a:pPr lvl="2" indent="-228600">
              <a:lnSpc>
                <a:spcPct val="90000"/>
              </a:lnSpc>
              <a:spcBef>
                <a:spcPts val="300"/>
              </a:spcBef>
              <a:spcAft>
                <a:spcPts val="600"/>
              </a:spcAft>
              <a:buFont typeface="Arial" panose="020B0604020202020204" pitchFamily="34" charset="0"/>
              <a:buChar char="•"/>
            </a:pPr>
            <a:r>
              <a:rPr lang="ja-JP" altLang="en-US" sz="1700" b="0" i="0" dirty="0">
                <a:effectLst/>
              </a:rPr>
              <a:t>偽造電子機器は、数十億ドル規模の闇市場が存在し、米国国防総省が購入する予備電子部品の推定 </a:t>
            </a:r>
            <a:r>
              <a:rPr lang="en-US" altLang="ja-JP" sz="1700" b="0" i="0" dirty="0">
                <a:effectLst/>
              </a:rPr>
              <a:t>15% </a:t>
            </a:r>
            <a:r>
              <a:rPr lang="ja-JP" altLang="en-US" sz="1700" b="0" i="0" dirty="0">
                <a:effectLst/>
              </a:rPr>
              <a:t>が偽造品であり、信頼性と安全性の両方を脅かしていると報告されている</a:t>
            </a:r>
            <a:endParaRPr lang="en-US" altLang="ja-JP" sz="1700" b="0" i="0" dirty="0">
              <a:effectLst/>
            </a:endParaRPr>
          </a:p>
          <a:p>
            <a:pPr marL="685800" lvl="2">
              <a:lnSpc>
                <a:spcPct val="90000"/>
              </a:lnSpc>
              <a:spcBef>
                <a:spcPts val="300"/>
              </a:spcBef>
              <a:spcAft>
                <a:spcPts val="600"/>
              </a:spcAft>
            </a:pPr>
            <a:r>
              <a:rPr lang="ja-JP" altLang="en-US" sz="1700" dirty="0"/>
              <a:t>　</a:t>
            </a:r>
            <a:r>
              <a:rPr lang="ja-JP" altLang="en-US" sz="1700" b="0" i="0" dirty="0">
                <a:effectLst/>
              </a:rPr>
              <a:t>→半導体人材育成が喫緊の課題。</a:t>
            </a:r>
            <a:endParaRPr lang="en-US" altLang="ja-JP" sz="1700" dirty="0"/>
          </a:p>
          <a:p>
            <a:pPr marL="457200" indent="-228600">
              <a:lnSpc>
                <a:spcPct val="90000"/>
              </a:lnSpc>
              <a:spcBef>
                <a:spcPts val="300"/>
              </a:spcBef>
              <a:spcAft>
                <a:spcPts val="600"/>
              </a:spcAft>
              <a:buFont typeface="Arial" panose="020B0604020202020204" pitchFamily="34" charset="0"/>
              <a:buChar char="•"/>
            </a:pPr>
            <a:r>
              <a:rPr lang="ja-JP" altLang="en-US" sz="1700" dirty="0"/>
              <a:t>チップ</a:t>
            </a:r>
            <a:r>
              <a:rPr lang="ja-JP" altLang="en-US" sz="1700" b="0" i="0" dirty="0">
                <a:effectLst/>
              </a:rPr>
              <a:t>設計者</a:t>
            </a:r>
            <a:r>
              <a:rPr lang="ja-JP" altLang="en-US" sz="1700" dirty="0"/>
              <a:t>の作業効率向上</a:t>
            </a:r>
            <a:endParaRPr lang="en-US" altLang="ja-JP" sz="1700" b="0" i="0" dirty="0">
              <a:effectLst/>
            </a:endParaRPr>
          </a:p>
          <a:p>
            <a:pPr lvl="2" indent="-228600">
              <a:lnSpc>
                <a:spcPct val="90000"/>
              </a:lnSpc>
              <a:spcBef>
                <a:spcPts val="300"/>
              </a:spcBef>
              <a:spcAft>
                <a:spcPts val="600"/>
              </a:spcAft>
              <a:buFont typeface="Arial" panose="020B0604020202020204" pitchFamily="34" charset="0"/>
              <a:buChar char="•"/>
            </a:pPr>
            <a:r>
              <a:rPr lang="ja-JP" altLang="en-US" sz="1700" b="0" i="0" dirty="0">
                <a:effectLst/>
              </a:rPr>
              <a:t>オープンソース化より、ハードウェア設計は多くの恩恵をオープンソースソフトウェア</a:t>
            </a:r>
            <a:r>
              <a:rPr lang="ja-JP" altLang="en-US" sz="1700" dirty="0"/>
              <a:t>と同様に</a:t>
            </a:r>
            <a:r>
              <a:rPr lang="ja-JP" altLang="en-US" sz="1700" b="0" i="0" dirty="0">
                <a:effectLst/>
              </a:rPr>
              <a:t>受けることができる。</a:t>
            </a:r>
            <a:endParaRPr lang="en-US" altLang="ja-JP" sz="1700" dirty="0"/>
          </a:p>
        </p:txBody>
      </p:sp>
      <p:cxnSp>
        <p:nvCxnSpPr>
          <p:cNvPr id="27"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456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1CD220-61EF-046A-0E49-9330AC1F17E9}"/>
              </a:ext>
            </a:extLst>
          </p:cNvPr>
          <p:cNvSpPr>
            <a:spLocks noGrp="1"/>
          </p:cNvSpPr>
          <p:nvPr>
            <p:ph type="title"/>
          </p:nvPr>
        </p:nvSpPr>
        <p:spPr>
          <a:xfrm>
            <a:off x="1285240" y="1050595"/>
            <a:ext cx="7879781" cy="1618489"/>
          </a:xfrm>
        </p:spPr>
        <p:txBody>
          <a:bodyPr vert="horz" lIns="91440" tIns="45720" rIns="91440" bIns="45720" rtlCol="0" anchor="ctr">
            <a:normAutofit/>
          </a:bodyPr>
          <a:lstStyle/>
          <a:p>
            <a:r>
              <a:rPr lang="en-US" sz="5000" kern="1200" dirty="0" err="1">
                <a:solidFill>
                  <a:schemeClr val="tx1"/>
                </a:solidFill>
                <a:latin typeface="+mj-lt"/>
                <a:ea typeface="+mj-ea"/>
                <a:cs typeface="+mj-cs"/>
              </a:rPr>
              <a:t>オープンソース</a:t>
            </a:r>
            <a:r>
              <a:rPr lang="ja-JP" altLang="en-US" sz="5000" dirty="0"/>
              <a:t>半導体</a:t>
            </a:r>
            <a:r>
              <a:rPr lang="en-US" sz="5000" kern="1200" dirty="0">
                <a:solidFill>
                  <a:schemeClr val="tx1"/>
                </a:solidFill>
                <a:latin typeface="+mj-lt"/>
                <a:ea typeface="+mj-ea"/>
                <a:cs typeface="+mj-cs"/>
              </a:rPr>
              <a:t>・</a:t>
            </a:r>
            <a:br>
              <a:rPr lang="en-US" sz="5000" kern="1200" dirty="0">
                <a:solidFill>
                  <a:schemeClr val="tx1"/>
                </a:solidFill>
                <a:latin typeface="+mj-lt"/>
                <a:ea typeface="+mj-ea"/>
                <a:cs typeface="+mj-cs"/>
              </a:rPr>
            </a:br>
            <a:r>
              <a:rPr lang="en-US" sz="5000" kern="1200" dirty="0" err="1">
                <a:solidFill>
                  <a:schemeClr val="tx1"/>
                </a:solidFill>
                <a:latin typeface="+mj-lt"/>
                <a:ea typeface="+mj-ea"/>
                <a:cs typeface="+mj-cs"/>
              </a:rPr>
              <a:t>タイムライン</a:t>
            </a:r>
            <a:endParaRPr lang="en-US" sz="5000" kern="1200" dirty="0">
              <a:solidFill>
                <a:schemeClr val="tx1"/>
              </a:solidFill>
              <a:latin typeface="+mj-lt"/>
              <a:ea typeface="+mj-ea"/>
              <a:cs typeface="+mj-cs"/>
            </a:endParaRPr>
          </a:p>
        </p:txBody>
      </p:sp>
      <p:sp>
        <p:nvSpPr>
          <p:cNvPr id="4" name="テキスト ボックス 26">
            <a:extLst>
              <a:ext uri="{FF2B5EF4-FFF2-40B4-BE49-F238E27FC236}">
                <a16:creationId xmlns:a16="http://schemas.microsoft.com/office/drawing/2014/main" id="{0169A429-00D1-E2C5-9ED9-1BE3F92E12F3}"/>
              </a:ext>
            </a:extLst>
          </p:cNvPr>
          <p:cNvSpPr txBox="1"/>
          <p:nvPr/>
        </p:nvSpPr>
        <p:spPr>
          <a:xfrm>
            <a:off x="1285240" y="2969469"/>
            <a:ext cx="8489381" cy="3261688"/>
          </a:xfrm>
          <a:prstGeom prst="rect">
            <a:avLst/>
          </a:prstGeom>
        </p:spPr>
        <p:txBody>
          <a:bodyPr vert="horz" lIns="91440" tIns="45720" rIns="91440" bIns="45720" rtlCol="0" anchor="t">
            <a:normAutofit fontScale="85000" lnSpcReduction="10000"/>
          </a:bodyPr>
          <a:lstStyle/>
          <a:p>
            <a:pPr indent="-228600">
              <a:lnSpc>
                <a:spcPct val="90000"/>
              </a:lnSpc>
              <a:spcBef>
                <a:spcPts val="300"/>
              </a:spcBef>
              <a:spcAft>
                <a:spcPts val="1200"/>
              </a:spcAft>
              <a:buFont typeface="Arial" panose="020B0604020202020204" pitchFamily="34" charset="0"/>
              <a:buChar char="•"/>
            </a:pPr>
            <a:r>
              <a:rPr lang="en-US" altLang="ja-JP" sz="2000" b="0" dirty="0">
                <a:effectLst/>
              </a:rPr>
              <a:t>2018</a:t>
            </a:r>
            <a:r>
              <a:rPr lang="ja-JP" altLang="en-US" sz="2000" b="0" dirty="0">
                <a:effectLst/>
              </a:rPr>
              <a:t>：</a:t>
            </a:r>
            <a:r>
              <a:rPr lang="en-US" altLang="ja-JP" sz="2000" b="0" dirty="0">
                <a:effectLst/>
              </a:rPr>
              <a:t>DARPA</a:t>
            </a:r>
            <a:r>
              <a:rPr lang="ja-JP" altLang="en-US" sz="2000" b="0" dirty="0">
                <a:effectLst/>
              </a:rPr>
              <a:t>（</a:t>
            </a:r>
            <a:r>
              <a:rPr lang="ja-JP" altLang="en-US" sz="2000" b="0" u="none" strike="noStrike" dirty="0">
                <a:effectLst/>
              </a:rPr>
              <a:t>国防高等研究計画局</a:t>
            </a:r>
            <a:r>
              <a:rPr lang="ja-JP" altLang="en-US" sz="2000" dirty="0"/>
              <a:t>）</a:t>
            </a:r>
            <a:r>
              <a:rPr lang="en-US" altLang="ja-JP" sz="2000" dirty="0" err="1"/>
              <a:t>OpenIDEA</a:t>
            </a:r>
            <a:r>
              <a:rPr lang="en-US" altLang="ja-JP" sz="2000" dirty="0"/>
              <a:t> </a:t>
            </a:r>
            <a:r>
              <a:rPr lang="ja-JP" altLang="en-US" sz="2000" dirty="0"/>
              <a:t>プログラム</a:t>
            </a:r>
            <a:endParaRPr lang="en-US" altLang="ja-JP" sz="2000" dirty="0"/>
          </a:p>
          <a:p>
            <a:pPr>
              <a:lnSpc>
                <a:spcPct val="90000"/>
              </a:lnSpc>
              <a:spcBef>
                <a:spcPts val="300"/>
              </a:spcBef>
              <a:spcAft>
                <a:spcPts val="1200"/>
              </a:spcAft>
            </a:pPr>
            <a:r>
              <a:rPr lang="en-US" altLang="ja-JP" sz="2000" dirty="0"/>
              <a:t>	</a:t>
            </a:r>
            <a:r>
              <a:rPr lang="en-US" sz="2000" dirty="0">
                <a:effectLst/>
              </a:rPr>
              <a:t>$11.3M grant to UC San Diego for “</a:t>
            </a:r>
            <a:r>
              <a:rPr lang="en-US" sz="2000" dirty="0" err="1"/>
              <a:t>O</a:t>
            </a:r>
            <a:r>
              <a:rPr lang="en-US" sz="2000" dirty="0" err="1">
                <a:effectLst/>
              </a:rPr>
              <a:t>penROAD</a:t>
            </a:r>
            <a:r>
              <a:rPr lang="en-US" sz="2000" dirty="0">
                <a:effectLst/>
              </a:rPr>
              <a:t>” project</a:t>
            </a:r>
          </a:p>
          <a:p>
            <a:pPr indent="-228600">
              <a:lnSpc>
                <a:spcPct val="90000"/>
              </a:lnSpc>
              <a:spcBef>
                <a:spcPts val="300"/>
              </a:spcBef>
              <a:spcAft>
                <a:spcPts val="1200"/>
              </a:spcAft>
              <a:buFont typeface="Arial" panose="020B0604020202020204" pitchFamily="34" charset="0"/>
              <a:buChar char="•"/>
            </a:pPr>
            <a:r>
              <a:rPr lang="en-US" altLang="ja-JP" sz="2000" dirty="0"/>
              <a:t>2020</a:t>
            </a:r>
            <a:r>
              <a:rPr lang="ja-JP" altLang="en-US" sz="2000" dirty="0"/>
              <a:t>：</a:t>
            </a:r>
            <a:r>
              <a:rPr lang="en-US" altLang="ja-JP" sz="2000" dirty="0"/>
              <a:t>Google/</a:t>
            </a:r>
            <a:r>
              <a:rPr lang="en-US" altLang="ja-JP" sz="2000" dirty="0" err="1"/>
              <a:t>efabless</a:t>
            </a:r>
            <a:r>
              <a:rPr lang="en-US" altLang="ja-JP" sz="2000" dirty="0"/>
              <a:t>/</a:t>
            </a:r>
            <a:r>
              <a:rPr lang="en-US" altLang="ja-JP" sz="2000" dirty="0" err="1"/>
              <a:t>SkyWater</a:t>
            </a:r>
            <a:r>
              <a:rPr lang="en-US" altLang="ja-JP" sz="2000" dirty="0"/>
              <a:t> </a:t>
            </a:r>
            <a:r>
              <a:rPr lang="en-US" altLang="ja-JP" sz="2000" dirty="0" err="1"/>
              <a:t>OpenMPW</a:t>
            </a:r>
            <a:r>
              <a:rPr lang="en-US" altLang="ja-JP" sz="2000" dirty="0"/>
              <a:t> </a:t>
            </a:r>
            <a:r>
              <a:rPr lang="ja-JP" altLang="en-US" sz="2000" dirty="0"/>
              <a:t>プログラムスタート</a:t>
            </a:r>
            <a:endParaRPr lang="en-US" altLang="ja-JP" sz="2000" dirty="0"/>
          </a:p>
          <a:p>
            <a:pPr indent="-228600">
              <a:lnSpc>
                <a:spcPct val="90000"/>
              </a:lnSpc>
              <a:spcBef>
                <a:spcPts val="300"/>
              </a:spcBef>
              <a:spcAft>
                <a:spcPts val="1200"/>
              </a:spcAft>
              <a:buFont typeface="Arial" panose="020B0604020202020204" pitchFamily="34" charset="0"/>
              <a:buChar char="•"/>
            </a:pPr>
            <a:r>
              <a:rPr lang="en-US" altLang="ja-JP" sz="2000" dirty="0"/>
              <a:t>2022</a:t>
            </a:r>
            <a:r>
              <a:rPr lang="ja-JP" altLang="en-US" sz="2000" dirty="0"/>
              <a:t>：</a:t>
            </a:r>
            <a:r>
              <a:rPr lang="en-US" altLang="ja-JP" sz="2000" dirty="0"/>
              <a:t>Global Foundries </a:t>
            </a:r>
            <a:r>
              <a:rPr lang="ja-JP" altLang="en-US" sz="2000" dirty="0"/>
              <a:t>が</a:t>
            </a:r>
            <a:r>
              <a:rPr lang="en-US" altLang="ja-JP" sz="2000" dirty="0"/>
              <a:t> </a:t>
            </a:r>
            <a:r>
              <a:rPr lang="en-US" altLang="ja-JP" sz="2000" dirty="0" err="1"/>
              <a:t>OpenMPW</a:t>
            </a:r>
            <a:r>
              <a:rPr lang="en-US" altLang="ja-JP" sz="2000" dirty="0"/>
              <a:t> </a:t>
            </a:r>
            <a:r>
              <a:rPr lang="ja-JP" altLang="en-US" sz="2000" dirty="0"/>
              <a:t>プログラムに参加</a:t>
            </a:r>
            <a:endParaRPr lang="en-US" altLang="ja-JP" sz="2000" dirty="0"/>
          </a:p>
          <a:p>
            <a:pPr indent="-228600">
              <a:lnSpc>
                <a:spcPct val="90000"/>
              </a:lnSpc>
              <a:spcBef>
                <a:spcPts val="300"/>
              </a:spcBef>
              <a:spcAft>
                <a:spcPts val="1200"/>
              </a:spcAft>
              <a:buFont typeface="Arial" panose="020B0604020202020204" pitchFamily="34" charset="0"/>
              <a:buChar char="•"/>
            </a:pPr>
            <a:r>
              <a:rPr lang="en-US" altLang="ja-JP" sz="2000" dirty="0"/>
              <a:t>2023</a:t>
            </a:r>
            <a:r>
              <a:rPr lang="ja-JP" altLang="en-US" sz="2000" dirty="0"/>
              <a:t>：独</a:t>
            </a:r>
            <a:r>
              <a:rPr lang="en-US" altLang="ja-JP" sz="2000" dirty="0"/>
              <a:t>) </a:t>
            </a:r>
            <a:r>
              <a:rPr lang="en-US" altLang="ja-JP" sz="2000" dirty="0" err="1"/>
              <a:t>iHP</a:t>
            </a:r>
            <a:r>
              <a:rPr lang="en-US" altLang="ja-JP" sz="2000" dirty="0"/>
              <a:t> (130nm/</a:t>
            </a:r>
            <a:r>
              <a:rPr lang="en-US" altLang="ja-JP" sz="2000" dirty="0" err="1"/>
              <a:t>SiGe</a:t>
            </a:r>
            <a:r>
              <a:rPr lang="ja-JP" altLang="en-US" sz="2000" dirty="0"/>
              <a:t>）が</a:t>
            </a:r>
            <a:r>
              <a:rPr lang="en-US" altLang="ja-JP" sz="2000" dirty="0"/>
              <a:t> PDK </a:t>
            </a:r>
            <a:r>
              <a:rPr lang="ja-JP" altLang="en-US" sz="2000" dirty="0"/>
              <a:t>のオープン化を宣言</a:t>
            </a:r>
            <a:endParaRPr lang="en-US" altLang="ja-JP" sz="2000" dirty="0"/>
          </a:p>
          <a:p>
            <a:pPr>
              <a:lnSpc>
                <a:spcPct val="90000"/>
              </a:lnSpc>
              <a:spcBef>
                <a:spcPts val="300"/>
              </a:spcBef>
              <a:spcAft>
                <a:spcPts val="1200"/>
              </a:spcAft>
            </a:pPr>
            <a:r>
              <a:rPr lang="ja-JP" altLang="en-US" sz="2000" dirty="0"/>
              <a:t>　　　　</a:t>
            </a:r>
            <a:r>
              <a:rPr lang="en-US" altLang="ja-JP" sz="2000" dirty="0"/>
              <a:t>Free Silicon </a:t>
            </a:r>
            <a:r>
              <a:rPr lang="en-US" altLang="ja-JP" sz="2000" dirty="0" err="1"/>
              <a:t>Fundation</a:t>
            </a:r>
            <a:r>
              <a:rPr lang="en-US" altLang="ja-JP" sz="2000" dirty="0"/>
              <a:t> (FSI) </a:t>
            </a:r>
            <a:r>
              <a:rPr lang="ja-JP" altLang="en-US" sz="2000" dirty="0"/>
              <a:t>が、欧州の半導体産業の競争力、革新性、教育、</a:t>
            </a:r>
            <a:endParaRPr lang="en-US" altLang="ja-JP" sz="2000" dirty="0"/>
          </a:p>
          <a:p>
            <a:pPr>
              <a:lnSpc>
                <a:spcPct val="90000"/>
              </a:lnSpc>
              <a:spcBef>
                <a:spcPts val="300"/>
              </a:spcBef>
              <a:spcAft>
                <a:spcPts val="1200"/>
              </a:spcAft>
            </a:pPr>
            <a:r>
              <a:rPr lang="ja-JP" altLang="en-US" sz="2000" dirty="0"/>
              <a:t>　　　　独立性、サイバー耐性、環境持続可能性などに貢献できると主張</a:t>
            </a:r>
            <a:endParaRPr lang="en-US" altLang="ja-JP" sz="2000" dirty="0"/>
          </a:p>
          <a:p>
            <a:pPr indent="-228600">
              <a:lnSpc>
                <a:spcPct val="90000"/>
              </a:lnSpc>
              <a:spcBef>
                <a:spcPts val="300"/>
              </a:spcBef>
              <a:spcAft>
                <a:spcPts val="1200"/>
              </a:spcAft>
              <a:buFont typeface="Arial" panose="020B0604020202020204" pitchFamily="34" charset="0"/>
              <a:buChar char="•"/>
            </a:pPr>
            <a:r>
              <a:rPr lang="en-US" altLang="ja-JP" sz="2000" dirty="0"/>
              <a:t>2023</a:t>
            </a:r>
            <a:r>
              <a:rPr lang="ja-JP" altLang="en-US" sz="2000" dirty="0"/>
              <a:t>：</a:t>
            </a:r>
            <a:r>
              <a:rPr lang="en-US" altLang="ja-JP" sz="2000" dirty="0"/>
              <a:t>Open PDK</a:t>
            </a:r>
            <a:r>
              <a:rPr lang="ja-JP" altLang="en-US" sz="2000" dirty="0"/>
              <a:t>の管理を</a:t>
            </a:r>
            <a:r>
              <a:rPr lang="en-US" altLang="ja-JP" sz="2000" dirty="0"/>
              <a:t> Chips Alliance </a:t>
            </a:r>
            <a:r>
              <a:rPr lang="ja-JP" altLang="en-US" sz="2000" dirty="0"/>
              <a:t>がサポート</a:t>
            </a:r>
            <a:endParaRPr lang="en-US" altLang="ja-JP" sz="2000" dirty="0"/>
          </a:p>
        </p:txBody>
      </p:sp>
    </p:spTree>
    <p:extLst>
      <p:ext uri="{BB962C8B-B14F-4D97-AF65-F5344CB8AC3E}">
        <p14:creationId xmlns:p14="http://schemas.microsoft.com/office/powerpoint/2010/main" val="254132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が含まれている画像&#10;&#10;自動的に生成された説明">
            <a:extLst>
              <a:ext uri="{FF2B5EF4-FFF2-40B4-BE49-F238E27FC236}">
                <a16:creationId xmlns:a16="http://schemas.microsoft.com/office/drawing/2014/main" id="{E3AD85D5-B4A9-8F76-DE64-7088B5B3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077" y="0"/>
            <a:ext cx="7715846" cy="6858000"/>
          </a:xfrm>
          <a:prstGeom prst="rect">
            <a:avLst/>
          </a:prstGeom>
        </p:spPr>
      </p:pic>
      <p:sp>
        <p:nvSpPr>
          <p:cNvPr id="5" name="コンテンツ プレースホルダー 2">
            <a:extLst>
              <a:ext uri="{FF2B5EF4-FFF2-40B4-BE49-F238E27FC236}">
                <a16:creationId xmlns:a16="http://schemas.microsoft.com/office/drawing/2014/main" id="{DEC8EF22-A8F7-090E-5E32-6C33286A0B61}"/>
              </a:ext>
            </a:extLst>
          </p:cNvPr>
          <p:cNvSpPr>
            <a:spLocks noGrp="1"/>
          </p:cNvSpPr>
          <p:nvPr>
            <p:ph idx="1"/>
          </p:nvPr>
        </p:nvSpPr>
        <p:spPr>
          <a:xfrm>
            <a:off x="419100" y="1965960"/>
            <a:ext cx="11620499" cy="3465576"/>
          </a:xfrm>
          <a:solidFill>
            <a:schemeClr val="bg1"/>
          </a:solidFill>
          <a:ln w="12700">
            <a:solidFill>
              <a:schemeClr val="tx1"/>
            </a:solidFill>
          </a:ln>
        </p:spPr>
        <p:txBody>
          <a:bodyPr anchor="ctr">
            <a:normAutofit fontScale="92500" lnSpcReduction="10000"/>
          </a:bodyPr>
          <a:lstStyle/>
          <a:p>
            <a:pPr marL="457200" indent="-228600">
              <a:lnSpc>
                <a:spcPct val="90000"/>
              </a:lnSpc>
              <a:spcBef>
                <a:spcPts val="300"/>
              </a:spcBef>
              <a:spcAft>
                <a:spcPts val="600"/>
              </a:spcAft>
              <a:buFont typeface="Arial" panose="020B0604020202020204" pitchFamily="34" charset="0"/>
              <a:buChar char="•"/>
            </a:pPr>
            <a:r>
              <a:rPr lang="ja-JP" altLang="en-US" b="0" i="0" dirty="0">
                <a:effectLst/>
              </a:rPr>
              <a:t>日本での動き</a:t>
            </a:r>
            <a:endParaRPr lang="en-US" altLang="ja-JP" b="0" i="0" dirty="0">
              <a:effectLst/>
            </a:endParaRPr>
          </a:p>
          <a:p>
            <a:pPr marL="914400" lvl="1">
              <a:spcBef>
                <a:spcPts val="300"/>
              </a:spcBef>
              <a:spcAft>
                <a:spcPts val="600"/>
              </a:spcAft>
            </a:pPr>
            <a:r>
              <a:rPr lang="en-US" altLang="ja-JP" sz="2000" b="0" i="0" dirty="0">
                <a:effectLst/>
              </a:rPr>
              <a:t>2023</a:t>
            </a:r>
            <a:r>
              <a:rPr lang="ja-JP" altLang="en-US" sz="2000" b="0" i="0" dirty="0">
                <a:effectLst/>
              </a:rPr>
              <a:t>年：ロジックリサーチ社の主催でオープンソース</a:t>
            </a:r>
            <a:r>
              <a:rPr lang="en-US" altLang="ja-JP" sz="2000" b="0" i="0" dirty="0">
                <a:effectLst/>
              </a:rPr>
              <a:t>EDA</a:t>
            </a:r>
            <a:r>
              <a:rPr lang="ja-JP" altLang="en-US" sz="2000" b="0" i="0" dirty="0">
                <a:effectLst/>
              </a:rPr>
              <a:t>フォーラムが開催される</a:t>
            </a:r>
            <a:endParaRPr lang="en-US" altLang="ja-JP" sz="2000" b="0" i="0" dirty="0">
              <a:effectLst/>
            </a:endParaRPr>
          </a:p>
          <a:p>
            <a:pPr marL="1371600" lvl="2">
              <a:spcBef>
                <a:spcPts val="300"/>
              </a:spcBef>
              <a:spcAft>
                <a:spcPts val="600"/>
              </a:spcAft>
            </a:pPr>
            <a:r>
              <a:rPr lang="en-US" altLang="ja-JP" sz="1600" b="0" i="0" dirty="0">
                <a:effectLst/>
              </a:rPr>
              <a:t>2023</a:t>
            </a:r>
            <a:r>
              <a:rPr lang="ja-JP" altLang="en-US" sz="1600" b="0" i="0" dirty="0">
                <a:effectLst/>
              </a:rPr>
              <a:t>年</a:t>
            </a:r>
            <a:r>
              <a:rPr lang="en-US" altLang="ja-JP" sz="1600" dirty="0"/>
              <a:t>6</a:t>
            </a:r>
            <a:r>
              <a:rPr lang="ja-JP" altLang="en-US" sz="1600" b="0" i="0" dirty="0">
                <a:effectLst/>
              </a:rPr>
              <a:t>月：第三回よりハイブリット開催</a:t>
            </a:r>
            <a:endParaRPr lang="en-US" altLang="ja-JP" sz="1600" b="0" i="0" dirty="0">
              <a:effectLst/>
            </a:endParaRPr>
          </a:p>
          <a:p>
            <a:pPr marL="1371600" lvl="2">
              <a:spcBef>
                <a:spcPts val="300"/>
              </a:spcBef>
              <a:spcAft>
                <a:spcPts val="600"/>
              </a:spcAft>
            </a:pPr>
            <a:r>
              <a:rPr lang="en-US" altLang="ja-JP" sz="1600" b="0" i="0" dirty="0">
                <a:effectLst/>
              </a:rPr>
              <a:t>2024</a:t>
            </a:r>
            <a:r>
              <a:rPr lang="ja-JP" altLang="en-US" sz="1600" b="0" i="0" dirty="0">
                <a:effectLst/>
              </a:rPr>
              <a:t>年</a:t>
            </a:r>
            <a:r>
              <a:rPr lang="en-US" altLang="ja-JP" sz="1600" b="0" i="0" dirty="0">
                <a:effectLst/>
              </a:rPr>
              <a:t>7</a:t>
            </a:r>
            <a:r>
              <a:rPr lang="ja-JP" altLang="en-US" sz="1600" b="0" i="0" dirty="0">
                <a:effectLst/>
              </a:rPr>
              <a:t>月：オープンソース</a:t>
            </a:r>
            <a:r>
              <a:rPr lang="en-US" altLang="ja-JP" sz="1600" b="0" i="0" dirty="0">
                <a:effectLst/>
              </a:rPr>
              <a:t>EDA</a:t>
            </a:r>
            <a:r>
              <a:rPr lang="ja-JP" altLang="en-US" sz="1600" dirty="0"/>
              <a:t>研究会として始動</a:t>
            </a:r>
            <a:endParaRPr lang="ja-JP" altLang="en-US" sz="1600" b="0" i="0" dirty="0">
              <a:effectLst/>
            </a:endParaRPr>
          </a:p>
          <a:p>
            <a:pPr marL="914400" lvl="1">
              <a:spcBef>
                <a:spcPts val="300"/>
              </a:spcBef>
              <a:spcAft>
                <a:spcPts val="600"/>
              </a:spcAft>
            </a:pPr>
            <a:r>
              <a:rPr lang="en-US" altLang="ja-JP" sz="2000" b="0" i="0" dirty="0">
                <a:effectLst/>
              </a:rPr>
              <a:t>2023</a:t>
            </a:r>
            <a:r>
              <a:rPr lang="ja-JP" altLang="en-US" sz="2000" b="0" i="0" dirty="0">
                <a:effectLst/>
              </a:rPr>
              <a:t>年</a:t>
            </a:r>
            <a:r>
              <a:rPr lang="en-US" altLang="ja-JP" sz="2000" b="0" i="0" dirty="0">
                <a:effectLst/>
              </a:rPr>
              <a:t>5</a:t>
            </a:r>
            <a:r>
              <a:rPr lang="ja-JP" altLang="en-US" sz="2000" b="0" i="0" dirty="0">
                <a:effectLst/>
              </a:rPr>
              <a:t>月：滋賀県立大学の土谷先生主導でコミュニティー：</a:t>
            </a:r>
            <a:r>
              <a:rPr lang="en-US" altLang="ja-JP" sz="2000" b="0" i="0" dirty="0">
                <a:effectLst/>
              </a:rPr>
              <a:t>ISHI</a:t>
            </a:r>
            <a:r>
              <a:rPr lang="ja-JP" altLang="en-US" sz="2000" b="0" i="0" dirty="0">
                <a:effectLst/>
              </a:rPr>
              <a:t>会が発足</a:t>
            </a:r>
          </a:p>
          <a:p>
            <a:pPr marL="1371600" lvl="2">
              <a:spcBef>
                <a:spcPts val="300"/>
              </a:spcBef>
              <a:spcAft>
                <a:spcPts val="600"/>
              </a:spcAft>
            </a:pPr>
            <a:r>
              <a:rPr lang="en-US" altLang="ja-JP" sz="1600" b="0" i="0" dirty="0">
                <a:effectLst/>
              </a:rPr>
              <a:t>2023</a:t>
            </a:r>
            <a:r>
              <a:rPr lang="ja-JP" altLang="en-US" sz="1600" b="0" i="0" dirty="0">
                <a:effectLst/>
              </a:rPr>
              <a:t>年</a:t>
            </a:r>
            <a:r>
              <a:rPr lang="en-US" altLang="ja-JP" sz="1600" b="0" i="0" dirty="0">
                <a:effectLst/>
              </a:rPr>
              <a:t>12</a:t>
            </a:r>
            <a:r>
              <a:rPr lang="ja-JP" altLang="en-US" sz="1600" b="0" i="0" dirty="0">
                <a:effectLst/>
              </a:rPr>
              <a:t>月：</a:t>
            </a:r>
            <a:r>
              <a:rPr lang="en-US" altLang="ja-JP" sz="1600" b="0" i="0" dirty="0">
                <a:effectLst/>
              </a:rPr>
              <a:t>ISHI</a:t>
            </a:r>
            <a:r>
              <a:rPr lang="ja-JP" altLang="en-US" sz="1600" b="0" i="0" dirty="0">
                <a:effectLst/>
              </a:rPr>
              <a:t>会主導で</a:t>
            </a:r>
            <a:r>
              <a:rPr lang="en-US" altLang="ja-JP" sz="1600" b="0" i="0" dirty="0" err="1">
                <a:effectLst/>
              </a:rPr>
              <a:t>OpenMPW</a:t>
            </a:r>
            <a:r>
              <a:rPr lang="en-US" altLang="ja-JP" sz="1600" b="0" i="0" dirty="0">
                <a:effectLst/>
              </a:rPr>
              <a:t> GF-1</a:t>
            </a:r>
            <a:r>
              <a:rPr lang="ja-JP" altLang="en-US" sz="1600" b="0" i="0" dirty="0">
                <a:effectLst/>
              </a:rPr>
              <a:t>にグループ投稿</a:t>
            </a:r>
          </a:p>
          <a:p>
            <a:pPr marL="1371600" lvl="2">
              <a:spcBef>
                <a:spcPts val="300"/>
              </a:spcBef>
              <a:spcAft>
                <a:spcPts val="600"/>
              </a:spcAft>
            </a:pPr>
            <a:r>
              <a:rPr lang="en-US" altLang="ja-JP" sz="1600" b="0" i="0" dirty="0">
                <a:effectLst/>
              </a:rPr>
              <a:t>2023-2024</a:t>
            </a:r>
            <a:r>
              <a:rPr lang="ja-JP" altLang="en-US" sz="1600" b="0" i="0" dirty="0">
                <a:effectLst/>
              </a:rPr>
              <a:t>年：</a:t>
            </a:r>
            <a:r>
              <a:rPr lang="en-US" altLang="ja-JP" sz="1600" b="0" i="0" dirty="0">
                <a:effectLst/>
              </a:rPr>
              <a:t>IEEE SSCS</a:t>
            </a:r>
            <a:r>
              <a:rPr lang="ja-JP" altLang="en-US" sz="1600" b="0" i="0" dirty="0">
                <a:effectLst/>
              </a:rPr>
              <a:t>の</a:t>
            </a:r>
            <a:r>
              <a:rPr lang="en-US" altLang="ja-JP" sz="1600" b="0" i="0" dirty="0">
                <a:effectLst/>
              </a:rPr>
              <a:t>Chipathon2023</a:t>
            </a:r>
            <a:r>
              <a:rPr lang="ja-JP" altLang="en-US" sz="1600" b="0" i="0" dirty="0">
                <a:effectLst/>
              </a:rPr>
              <a:t>に土谷先生や熊本大学の久保木先生がリーダーとなって、日本チームを結成して投稿</a:t>
            </a:r>
            <a:endParaRPr lang="en-US" altLang="ja-JP" sz="1600" b="0" i="0" dirty="0">
              <a:effectLst/>
            </a:endParaRPr>
          </a:p>
          <a:p>
            <a:pPr marL="1371600" lvl="2">
              <a:spcBef>
                <a:spcPts val="300"/>
              </a:spcBef>
              <a:spcAft>
                <a:spcPts val="600"/>
              </a:spcAft>
            </a:pPr>
            <a:r>
              <a:rPr lang="en-US" altLang="ja-JP" sz="1600" dirty="0"/>
              <a:t>2024</a:t>
            </a:r>
            <a:r>
              <a:rPr lang="ja-JP" altLang="en-US" sz="1600" dirty="0"/>
              <a:t>年</a:t>
            </a:r>
            <a:r>
              <a:rPr lang="en-US" altLang="ja-JP" sz="1600" dirty="0"/>
              <a:t>5</a:t>
            </a:r>
            <a:r>
              <a:rPr lang="ja-JP" altLang="en-US" sz="1600" dirty="0"/>
              <a:t>月：</a:t>
            </a:r>
            <a:r>
              <a:rPr lang="en-US" altLang="ja-JP" sz="1600" dirty="0"/>
              <a:t>2014</a:t>
            </a:r>
            <a:r>
              <a:rPr lang="ja-JP" altLang="en-US" sz="1600" dirty="0"/>
              <a:t>年より金沢大学の秋田先生が主導してた</a:t>
            </a:r>
            <a:r>
              <a:rPr lang="en-US" altLang="ja-JP" sz="1600" dirty="0" err="1"/>
              <a:t>MakeLSI</a:t>
            </a:r>
            <a:r>
              <a:rPr lang="en-US" altLang="ja-JP" sz="1600" dirty="0"/>
              <a:t>:</a:t>
            </a:r>
            <a:r>
              <a:rPr lang="ja-JP" altLang="en-US" sz="1600" dirty="0"/>
              <a:t>が</a:t>
            </a:r>
            <a:r>
              <a:rPr lang="en-US" altLang="ja-JP" sz="1600" dirty="0"/>
              <a:t>ISHI</a:t>
            </a:r>
            <a:r>
              <a:rPr lang="ja-JP" altLang="en-US" sz="1600" dirty="0"/>
              <a:t>会に合流して、統合された</a:t>
            </a:r>
            <a:endParaRPr lang="ja-JP" altLang="en-US" sz="1600" b="0" i="0" dirty="0">
              <a:effectLst/>
            </a:endParaRPr>
          </a:p>
          <a:p>
            <a:pPr marL="914400" lvl="1">
              <a:spcBef>
                <a:spcPts val="300"/>
              </a:spcBef>
              <a:spcAft>
                <a:spcPts val="600"/>
              </a:spcAft>
            </a:pPr>
            <a:r>
              <a:rPr lang="en-US" altLang="ja-JP" sz="2000" b="0" i="0" dirty="0">
                <a:effectLst/>
              </a:rPr>
              <a:t>2024</a:t>
            </a:r>
            <a:r>
              <a:rPr lang="ja-JP" altLang="en-US" sz="2000" b="0" i="0" dirty="0">
                <a:effectLst/>
              </a:rPr>
              <a:t>年</a:t>
            </a:r>
            <a:r>
              <a:rPr lang="en-US" altLang="ja-JP" sz="2000" b="0" i="0" dirty="0">
                <a:effectLst/>
              </a:rPr>
              <a:t>5</a:t>
            </a:r>
            <a:r>
              <a:rPr lang="ja-JP" altLang="en-US" sz="2000" b="0" i="0" dirty="0">
                <a:effectLst/>
              </a:rPr>
              <a:t>月：産総研主導で産業界団体：</a:t>
            </a:r>
            <a:r>
              <a:rPr lang="en-US" altLang="ja-JP" sz="2000" b="0" i="0" dirty="0" err="1">
                <a:effectLst/>
              </a:rPr>
              <a:t>OpenSUSI</a:t>
            </a:r>
            <a:r>
              <a:rPr lang="ja-JP" altLang="en-US" sz="2000" b="0" i="0" dirty="0">
                <a:effectLst/>
              </a:rPr>
              <a:t>が発足</a:t>
            </a:r>
          </a:p>
          <a:p>
            <a:pPr marL="1371600" lvl="2">
              <a:spcBef>
                <a:spcPts val="300"/>
              </a:spcBef>
              <a:spcAft>
                <a:spcPts val="600"/>
              </a:spcAft>
            </a:pPr>
            <a:r>
              <a:rPr lang="en-US" altLang="ja-JP" sz="1600" b="0" i="0" dirty="0">
                <a:effectLst/>
                <a:hlinkClick r:id="rId3"/>
              </a:rPr>
              <a:t>https://www.nikkei.com/article/DGXZQOUC228690S4A420C2000000/</a:t>
            </a:r>
            <a:endParaRPr lang="en-US" altLang="ja-JP" sz="1600" b="0" i="0" dirty="0">
              <a:effectLst/>
            </a:endParaRPr>
          </a:p>
        </p:txBody>
      </p:sp>
    </p:spTree>
    <p:extLst>
      <p:ext uri="{BB962C8B-B14F-4D97-AF65-F5344CB8AC3E}">
        <p14:creationId xmlns:p14="http://schemas.microsoft.com/office/powerpoint/2010/main" val="105026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E2390C7A-0255-DACB-2A70-FC64FF053667}"/>
              </a:ext>
            </a:extLst>
          </p:cNvPr>
          <p:cNvSpPr>
            <a:spLocks noGrp="1"/>
          </p:cNvSpPr>
          <p:nvPr>
            <p:ph type="title"/>
          </p:nvPr>
        </p:nvSpPr>
        <p:spPr>
          <a:xfrm>
            <a:off x="793662" y="386930"/>
            <a:ext cx="10066122" cy="1298448"/>
          </a:xfrm>
        </p:spPr>
        <p:txBody>
          <a:bodyPr anchor="b">
            <a:normAutofit/>
          </a:bodyPr>
          <a:lstStyle/>
          <a:p>
            <a:r>
              <a:rPr kumimoji="1" lang="ja-JP" altLang="en-US" sz="4800"/>
              <a:t>中国がアツい！</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09E2CF05-10BC-F381-E8A8-BB04FFDE7E96}"/>
              </a:ext>
            </a:extLst>
          </p:cNvPr>
          <p:cNvSpPr>
            <a:spLocks noGrp="1"/>
          </p:cNvSpPr>
          <p:nvPr>
            <p:ph idx="1"/>
          </p:nvPr>
        </p:nvSpPr>
        <p:spPr>
          <a:xfrm>
            <a:off x="793661" y="2333626"/>
            <a:ext cx="4530898" cy="3028950"/>
          </a:xfrm>
        </p:spPr>
        <p:txBody>
          <a:bodyPr anchor="ctr">
            <a:normAutofit/>
          </a:bodyPr>
          <a:lstStyle/>
          <a:p>
            <a:r>
              <a:rPr kumimoji="1" lang="ja-JP" altLang="en-US" sz="2000" dirty="0"/>
              <a:t>中国には</a:t>
            </a:r>
            <a:r>
              <a:rPr kumimoji="1" lang="en-US" altLang="ja-JP" sz="2000" dirty="0"/>
              <a:t>3000</a:t>
            </a:r>
            <a:r>
              <a:rPr kumimoji="1" lang="ja-JP" altLang="en-US" sz="2000" dirty="0"/>
              <a:t>社以上の半導体メーカ（大半はファブレス＝設計専業）最先端</a:t>
            </a:r>
            <a:r>
              <a:rPr kumimoji="1" lang="en-US" altLang="ja-JP" sz="2000" dirty="0"/>
              <a:t>SoC</a:t>
            </a:r>
            <a:r>
              <a:rPr kumimoji="1" lang="ja-JP" altLang="en-US" sz="2000" dirty="0"/>
              <a:t>から安価な互換</a:t>
            </a:r>
            <a:r>
              <a:rPr kumimoji="1" lang="en-US" altLang="ja-JP" sz="2000" dirty="0"/>
              <a:t>IC</a:t>
            </a:r>
            <a:r>
              <a:rPr kumimoji="1" lang="ja-JP" altLang="en-US" sz="2000" dirty="0"/>
              <a:t>、ディスクリート半導体まで、企業の幅は非常に広い</a:t>
            </a:r>
            <a:endParaRPr kumimoji="1" lang="en-US" altLang="ja-JP" sz="2000" dirty="0"/>
          </a:p>
          <a:p>
            <a:r>
              <a:rPr lang="ja-JP" altLang="en-US" sz="2000" dirty="0"/>
              <a:t>世界中から中古の半導体製造装置を買い漁っている！</a:t>
            </a:r>
            <a:endParaRPr lang="en-US" altLang="ja-JP" sz="2000" dirty="0"/>
          </a:p>
        </p:txBody>
      </p:sp>
      <p:pic>
        <p:nvPicPr>
          <p:cNvPr id="5" name="図 4">
            <a:extLst>
              <a:ext uri="{FF2B5EF4-FFF2-40B4-BE49-F238E27FC236}">
                <a16:creationId xmlns:a16="http://schemas.microsoft.com/office/drawing/2014/main" id="{CDFCF311-F6E4-61A9-DA48-00CAB49E464B}"/>
              </a:ext>
            </a:extLst>
          </p:cNvPr>
          <p:cNvPicPr>
            <a:picLocks noChangeAspect="1"/>
          </p:cNvPicPr>
          <p:nvPr/>
        </p:nvPicPr>
        <p:blipFill>
          <a:blip r:embed="rId2"/>
          <a:stretch>
            <a:fillRect/>
          </a:stretch>
        </p:blipFill>
        <p:spPr>
          <a:xfrm>
            <a:off x="5911532" y="2944365"/>
            <a:ext cx="5150277" cy="279402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四角形: 角を丸くする 5">
            <a:extLst>
              <a:ext uri="{FF2B5EF4-FFF2-40B4-BE49-F238E27FC236}">
                <a16:creationId xmlns:a16="http://schemas.microsoft.com/office/drawing/2014/main" id="{9CB35776-54C6-6BB5-610F-0EAB80FA2958}"/>
              </a:ext>
            </a:extLst>
          </p:cNvPr>
          <p:cNvSpPr/>
          <p:nvPr/>
        </p:nvSpPr>
        <p:spPr>
          <a:xfrm>
            <a:off x="1143764" y="5175004"/>
            <a:ext cx="3830692" cy="97746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sz="2000" dirty="0"/>
              <a:t>PCB</a:t>
            </a:r>
            <a:r>
              <a:rPr kumimoji="1" lang="ja-JP" altLang="en-US" sz="2000" dirty="0"/>
              <a:t>基板製造で起きた流れが来ている！</a:t>
            </a:r>
          </a:p>
        </p:txBody>
      </p:sp>
    </p:spTree>
    <p:extLst>
      <p:ext uri="{BB962C8B-B14F-4D97-AF65-F5344CB8AC3E}">
        <p14:creationId xmlns:p14="http://schemas.microsoft.com/office/powerpoint/2010/main" val="146007292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4270</TotalTime>
  <Words>1737</Words>
  <Application>Microsoft Macintosh PowerPoint</Application>
  <PresentationFormat>ワイド画面</PresentationFormat>
  <Paragraphs>145</Paragraphs>
  <Slides>16</Slides>
  <Notes>9</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16</vt:i4>
      </vt:variant>
    </vt:vector>
  </HeadingPairs>
  <TitlesOfParts>
    <vt:vector size="21" baseType="lpstr">
      <vt:lpstr>Meiryo</vt:lpstr>
      <vt:lpstr>游ゴシック</vt:lpstr>
      <vt:lpstr>游ゴシック Light</vt:lpstr>
      <vt:lpstr>Arial</vt:lpstr>
      <vt:lpstr>Office テーマ</vt:lpstr>
      <vt:lpstr>ISHI会のご紹介</vt:lpstr>
      <vt:lpstr>PowerPoint プレゼンテーション</vt:lpstr>
      <vt:lpstr>ISHI会とは？</vt:lpstr>
      <vt:lpstr>オープンソース半導体 ～OpenMPWとは？～</vt:lpstr>
      <vt:lpstr>PowerPoint プレゼンテーション</vt:lpstr>
      <vt:lpstr>なぜ今オープソース半導体なのか？</vt:lpstr>
      <vt:lpstr>オープンソース半導体・ タイムライン</vt:lpstr>
      <vt:lpstr>PowerPoint プレゼンテーション</vt:lpstr>
      <vt:lpstr>中国がアツい！</vt:lpstr>
      <vt:lpstr>Open PDKs/EDA Workshop in 2023 VLSI</vt:lpstr>
      <vt:lpstr>ISHI会グランドデザイン</vt:lpstr>
      <vt:lpstr>ISHI会の情報</vt:lpstr>
      <vt:lpstr>PowerPoint プレゼンテーション</vt:lpstr>
      <vt:lpstr>シャトル： ISHI会シェアの実績</vt:lpstr>
      <vt:lpstr>ハンズオンセミナー</vt:lpstr>
      <vt:lpstr>ターゲット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お願い</dc:title>
  <dc:creator>Noritsuna Imamura</dc:creator>
  <cp:lastModifiedBy>Noritsuna Imamura</cp:lastModifiedBy>
  <cp:revision>27</cp:revision>
  <dcterms:created xsi:type="dcterms:W3CDTF">2024-05-26T11:20:00Z</dcterms:created>
  <dcterms:modified xsi:type="dcterms:W3CDTF">2024-12-28T04:20:25Z</dcterms:modified>
</cp:coreProperties>
</file>