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197"/>
  </p:normalViewPr>
  <p:slideViewPr>
    <p:cSldViewPr snapToGrid="0" snapToObjects="1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6" descr="ifdl_logo143x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08725"/>
            <a:ext cx="1022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381125" y="6359525"/>
            <a:ext cx="6189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Interface Device Laboratory, Kanazawa University  http://ifdl.jp/</a:t>
            </a:r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F2342A-5DAE-F344-AD0D-78409A82CA29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8C720-EC31-8141-9791-896DEE8D70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362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B644D64-07E4-8140-9CC1-747304DF8EB3}" type="datetime1">
              <a:rPr lang="ja-JP" altLang="en-US" sz="1200">
                <a:solidFill>
                  <a:srgbClr val="898989"/>
                </a:solidFill>
              </a:rPr>
              <a:pPr eaLnBrk="1" hangingPunct="1"/>
              <a:t>2023/7/26</a:t>
            </a:fld>
            <a:endParaRPr lang="ja-JP" altLang="en-US" sz="1200">
              <a:solidFill>
                <a:srgbClr val="898989"/>
              </a:solidFill>
            </a:endParaRPr>
          </a:p>
        </p:txBody>
      </p:sp>
      <p:pic>
        <p:nvPicPr>
          <p:cNvPr id="5" name="図 7" descr="ifdl_logo143x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08725"/>
            <a:ext cx="1022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381125" y="6359525"/>
            <a:ext cx="6189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Interface Device Laboratory, Kanazawa University  http://ifdl.jp/</a:t>
            </a:r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980"/>
          </a:xfrm>
          <a:solidFill>
            <a:srgbClr val="0066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41244"/>
            <a:ext cx="8229600" cy="535795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32295-E09E-D34E-B78A-3829E7140797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8C51B-32CF-B84C-AF2A-A761D9C5CD5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176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0AE602-3E46-A54F-8684-A7014789C7ED}" type="datetime1">
              <a:rPr lang="ja-JP" altLang="en-US" sz="1200">
                <a:solidFill>
                  <a:srgbClr val="898989"/>
                </a:solidFill>
              </a:rPr>
              <a:pPr eaLnBrk="1" hangingPunct="1"/>
              <a:t>2023/7/26</a:t>
            </a:fld>
            <a:endParaRPr lang="ja-JP" altLang="en-US" sz="1200">
              <a:solidFill>
                <a:srgbClr val="898989"/>
              </a:solidFill>
            </a:endParaRPr>
          </a:p>
        </p:txBody>
      </p:sp>
      <p:pic>
        <p:nvPicPr>
          <p:cNvPr id="6" name="図 7" descr="ifdl_logo143x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08725"/>
            <a:ext cx="1022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1381125" y="6359525"/>
            <a:ext cx="6189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Interface Device Laboratory, Kanazawa University  http://ifdl.jp/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941244"/>
            <a:ext cx="4038600" cy="5415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941244"/>
            <a:ext cx="4038600" cy="54071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787B7E-2697-3C47-B0E0-526A00ECC92E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9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9BF94-3E6B-9B41-BF7F-C4C097378AB0}" type="slidenum">
              <a:rPr lang="ja-JP" altLang="en-US"/>
              <a:pPr/>
              <a:t>‹#›</a:t>
            </a:fld>
            <a:endParaRPr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980"/>
          </a:xfrm>
          <a:solidFill>
            <a:srgbClr val="0066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44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420852E-0A70-364F-AB83-77623727DEFE}" type="datetime1">
              <a:rPr lang="ja-JP" altLang="en-US" sz="1200">
                <a:solidFill>
                  <a:srgbClr val="898989"/>
                </a:solidFill>
              </a:rPr>
              <a:pPr eaLnBrk="1" hangingPunct="1"/>
              <a:t>2023/7/26</a:t>
            </a:fld>
            <a:endParaRPr lang="ja-JP" altLang="en-US" sz="1200">
              <a:solidFill>
                <a:srgbClr val="898989"/>
              </a:solidFill>
            </a:endParaRPr>
          </a:p>
        </p:txBody>
      </p:sp>
      <p:pic>
        <p:nvPicPr>
          <p:cNvPr id="4" name="図 7" descr="ifdl_logo143x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08725"/>
            <a:ext cx="1022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381125" y="6359525"/>
            <a:ext cx="6189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Interface Device Laboratory, Kanazawa University  http://ifdl.jp/</a:t>
            </a:r>
            <a:endParaRPr lang="ja-JP" altLang="en-US"/>
          </a:p>
        </p:txBody>
      </p:sp>
      <p:sp>
        <p:nvSpPr>
          <p:cNvPr id="6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997E0-D827-3746-BACB-4C994ADE8EEA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7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CE293-5C82-CB42-82D0-B4CE02CC2681}" type="slidenum">
              <a:rPr lang="ja-JP" altLang="en-US"/>
              <a:pPr/>
              <a:t>‹#›</a:t>
            </a:fld>
            <a:endParaRPr lang="ja-JP" altLang="en-US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980"/>
          </a:xfrm>
          <a:solidFill>
            <a:srgbClr val="0066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746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F9BBDFE-05F0-4A43-9E72-416B9638E58D}" type="datetime1">
              <a:rPr lang="ja-JP" altLang="en-US" sz="1200">
                <a:solidFill>
                  <a:srgbClr val="898989"/>
                </a:solidFill>
              </a:rPr>
              <a:pPr eaLnBrk="1" hangingPunct="1"/>
              <a:t>2023/7/26</a:t>
            </a:fld>
            <a:endParaRPr lang="ja-JP" altLang="en-US" sz="1200">
              <a:solidFill>
                <a:srgbClr val="898989"/>
              </a:solidFill>
            </a:endParaRPr>
          </a:p>
        </p:txBody>
      </p:sp>
      <p:pic>
        <p:nvPicPr>
          <p:cNvPr id="3" name="図 7" descr="ifdl_logo143x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08725"/>
            <a:ext cx="1022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1381125" y="6359525"/>
            <a:ext cx="6189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Interface Device Laboratory, Kanazawa University  http://ifdl.jp/</a:t>
            </a:r>
            <a:endParaRPr lang="ja-JP" altLang="en-US"/>
          </a:p>
        </p:txBody>
      </p:sp>
      <p:sp>
        <p:nvSpPr>
          <p:cNvPr id="5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F648BC-24AF-9146-B618-C9F9F995367B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6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DCC53-0A8B-BB40-BDAF-B78DE7EA424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522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4B42B1F-0602-CC44-93DB-3C4169C94018}" type="datetimeFigureOut">
              <a:rPr lang="ja-JP" altLang="en-US"/>
              <a:pPr/>
              <a:t>2023/7/26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47C3B13-1616-9B4B-AFD4-C1015173CA81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9" r:id="rId5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rgbClr val="FFFFFF"/>
          </a:solidFill>
          <a:latin typeface="+mj-lt"/>
          <a:ea typeface="+mj-ea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charset="0"/>
        <a:buChar char="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charset="0"/>
        <a:buChar char="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charset="0"/>
        <a:buChar char="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charset="0"/>
        <a:buChar char="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charset="0"/>
        <a:buChar char="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der-box.net/tool-wanpaco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A13C5B-1D94-FF41-B4DB-96976CB53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NOT</a:t>
            </a:r>
            <a:r>
              <a:rPr kumimoji="1" lang="ja-JP" altLang="en-US"/>
              <a:t>ゲートのアクリルパズルを</a:t>
            </a:r>
            <a:br>
              <a:rPr kumimoji="1" lang="en-US" altLang="ja-JP" dirty="0"/>
            </a:br>
            <a:r>
              <a:rPr kumimoji="1" lang="ja-JP" altLang="en-US"/>
              <a:t>つくってみた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FD580A-B5BB-854E-96C9-E95239CB69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/>
              <a:t>秋田純一</a:t>
            </a:r>
            <a:endParaRPr kumimoji="1" lang="en-US" altLang="ja-JP" dirty="0"/>
          </a:p>
          <a:p>
            <a:r>
              <a:rPr lang="en-US" altLang="ja-JP" dirty="0"/>
              <a:t>@akita11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86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8C363E-FE93-F50D-4528-3E1CEA2F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おいくら万円ですの？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019D6D-5CC5-6DED-194A-148C366C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材料原価</a:t>
            </a:r>
            <a:endParaRPr kumimoji="1" lang="en-US" altLang="ja-JP" dirty="0"/>
          </a:p>
          <a:p>
            <a:pPr lvl="1"/>
            <a:r>
              <a:rPr lang="ja-JP" altLang="en-US"/>
              <a:t>アクリル板：１０００円くらい？</a:t>
            </a:r>
            <a:endParaRPr lang="en-US" altLang="ja-JP" dirty="0"/>
          </a:p>
          <a:p>
            <a:pPr lvl="1"/>
            <a:r>
              <a:rPr kumimoji="1" lang="ja-JP" altLang="en-US"/>
              <a:t>ケースやゲート酸化膜：誤差</a:t>
            </a:r>
            <a:endParaRPr kumimoji="1" lang="en-US" altLang="ja-JP" dirty="0"/>
          </a:p>
          <a:p>
            <a:r>
              <a:rPr kumimoji="1" lang="ja-JP" altLang="en-US"/>
              <a:t>加工費</a:t>
            </a:r>
            <a:endParaRPr kumimoji="1" lang="en-US" altLang="ja-JP" dirty="0"/>
          </a:p>
          <a:p>
            <a:pPr lvl="1"/>
            <a:r>
              <a:rPr lang="ja-JP" altLang="en-US"/>
              <a:t>レーザーカット＋</a:t>
            </a:r>
            <a:r>
              <a:rPr lang="en-US" altLang="ja-JP" dirty="0"/>
              <a:t>UV</a:t>
            </a:r>
            <a:r>
              <a:rPr lang="ja-JP" altLang="en-US"/>
              <a:t>印刷＝２０分ほど</a:t>
            </a:r>
            <a:endParaRPr lang="en-US" altLang="ja-JP" dirty="0"/>
          </a:p>
          <a:p>
            <a:pPr lvl="1"/>
            <a:r>
              <a:rPr kumimoji="1" lang="ja-JP" altLang="en-US"/>
              <a:t>いまは金沢市の施設で無料で使える</a:t>
            </a:r>
          </a:p>
        </p:txBody>
      </p:sp>
    </p:spTree>
    <p:extLst>
      <p:ext uri="{BB962C8B-B14F-4D97-AF65-F5344CB8AC3E}">
        <p14:creationId xmlns:p14="http://schemas.microsoft.com/office/powerpoint/2010/main" val="211261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977EAC-5A19-95DC-FA5E-C38D83B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CMOS</a:t>
            </a:r>
            <a:r>
              <a:rPr kumimoji="1" lang="ja-JP" altLang="en-US"/>
              <a:t>レイアウトと立体構造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3AAA9A4-05C5-9CA7-AD0C-1E6189333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455" y="1225550"/>
            <a:ext cx="4279900" cy="4406900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0F0915-B3F3-9979-0A6B-C88593ABAB0C}"/>
              </a:ext>
            </a:extLst>
          </p:cNvPr>
          <p:cNvSpPr txBox="1"/>
          <p:nvPr/>
        </p:nvSpPr>
        <p:spPr>
          <a:xfrm>
            <a:off x="5527497" y="5702772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・・・なるほどわからん</a:t>
            </a:r>
          </a:p>
        </p:txBody>
      </p:sp>
    </p:spTree>
    <p:extLst>
      <p:ext uri="{BB962C8B-B14F-4D97-AF65-F5344CB8AC3E}">
        <p14:creationId xmlns:p14="http://schemas.microsoft.com/office/powerpoint/2010/main" val="8834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5227A2-9720-9207-808E-3D60E441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つくりましょうそうしましょう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E154279-154D-89F1-2621-07C0F5651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953" y="941388"/>
            <a:ext cx="6190093" cy="5357812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815908-1449-4E4E-2B43-FFA6E12029F6}"/>
              </a:ext>
            </a:extLst>
          </p:cNvPr>
          <p:cNvSpPr txBox="1"/>
          <p:nvPr/>
        </p:nvSpPr>
        <p:spPr>
          <a:xfrm>
            <a:off x="4805953" y="5905661"/>
            <a:ext cx="43380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/>
              <a:t>とりあえずゲート長</a:t>
            </a:r>
            <a:r>
              <a:rPr kumimoji="1" lang="en-US" altLang="ja-JP" dirty="0"/>
              <a:t>=5000μm</a:t>
            </a:r>
            <a:r>
              <a:rPr lang="ja-JP" altLang="en-US"/>
              <a:t>で</a:t>
            </a:r>
            <a:endParaRPr lang="en-US" altLang="ja-JP" dirty="0"/>
          </a:p>
          <a:p>
            <a:r>
              <a:rPr kumimoji="1" lang="ja-JP" altLang="en-US"/>
              <a:t>設計ルールは</a:t>
            </a:r>
            <a:r>
              <a:rPr kumimoji="1" lang="en-US" altLang="ja-JP" dirty="0"/>
              <a:t>OpenRule1um</a:t>
            </a:r>
            <a:r>
              <a:rPr kumimoji="1" lang="ja-JP" altLang="en-US"/>
              <a:t>を意識しつつ、</a:t>
            </a:r>
            <a:endParaRPr kumimoji="1" lang="en-US" altLang="ja-JP" dirty="0"/>
          </a:p>
          <a:p>
            <a:r>
              <a:rPr kumimoji="1" lang="ja-JP" altLang="en-US"/>
              <a:t>細かいところは適当に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9126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9A442B-BEFB-F0B9-4E56-4C7254F3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つくりましょうそうしましょう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09FF3FA-A9E4-4236-0093-366DF56D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5566" y="770428"/>
            <a:ext cx="3288372" cy="43844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FCCAD3C-04A7-1930-7623-D400CF81E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01" y="2753473"/>
            <a:ext cx="4730396" cy="35477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35635E-7A1C-69A3-0A98-1AE24A6340D2}"/>
              </a:ext>
            </a:extLst>
          </p:cNvPr>
          <p:cNvSpPr txBox="1"/>
          <p:nvPr/>
        </p:nvSpPr>
        <p:spPr>
          <a:xfrm>
            <a:off x="766168" y="5077846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どこのご家庭にもある</a:t>
            </a:r>
            <a:endParaRPr kumimoji="1" lang="en-US" altLang="ja-JP" dirty="0"/>
          </a:p>
          <a:p>
            <a:r>
              <a:rPr lang="ja-JP" altLang="en-US"/>
              <a:t>レーザーカッターと</a:t>
            </a:r>
            <a:r>
              <a:rPr lang="en-US" altLang="ja-JP" dirty="0"/>
              <a:t>UV</a:t>
            </a:r>
            <a:r>
              <a:rPr lang="ja-JP" altLang="en-US"/>
              <a:t>プリンタで</a:t>
            </a:r>
            <a:endParaRPr lang="en-US" altLang="ja-JP" dirty="0"/>
          </a:p>
          <a:p>
            <a:r>
              <a:rPr kumimoji="1" lang="ja-JP" altLang="en-US"/>
              <a:t>さくっと製作</a:t>
            </a:r>
          </a:p>
        </p:txBody>
      </p:sp>
    </p:spTree>
    <p:extLst>
      <p:ext uri="{BB962C8B-B14F-4D97-AF65-F5344CB8AC3E}">
        <p14:creationId xmlns:p14="http://schemas.microsoft.com/office/powerpoint/2010/main" val="297980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D4A692-D110-5345-3C4B-E9E288B3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けっこういいのでは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D4EBB0-CE3A-CEDC-604C-634F0F3BA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47296" y="416422"/>
            <a:ext cx="3650537" cy="48673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7D7FC97-A74E-4B27-5769-72A02E386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532" y="1024844"/>
            <a:ext cx="3603661" cy="27027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170AFA-E866-8EB2-06AC-17299965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25282" y="2822931"/>
            <a:ext cx="3308921" cy="4411895"/>
          </a:xfrm>
          <a:prstGeom prst="rect">
            <a:avLst/>
          </a:prstGeom>
        </p:spPr>
      </p:pic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8AB18F51-8DD5-FDDE-EFC7-47B0AC3303D5}"/>
              </a:ext>
            </a:extLst>
          </p:cNvPr>
          <p:cNvSpPr/>
          <p:nvPr/>
        </p:nvSpPr>
        <p:spPr>
          <a:xfrm>
            <a:off x="1172537" y="5028878"/>
            <a:ext cx="3000053" cy="976045"/>
          </a:xfrm>
          <a:prstGeom prst="wedgeRoundRectCallout">
            <a:avLst>
              <a:gd name="adj1" fmla="val 69920"/>
              <a:gd name="adj2" fmla="val -396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ほとんど見えないが、</a:t>
            </a:r>
            <a:endParaRPr kumimoji="1" lang="en-US" altLang="ja-JP" dirty="0"/>
          </a:p>
          <a:p>
            <a:pPr algn="ctr"/>
            <a:r>
              <a:rPr lang="ja-JP" altLang="en-US"/>
              <a:t>ゲート酸化膜（極薄）は</a:t>
            </a:r>
            <a:endParaRPr lang="en-US" altLang="ja-JP" dirty="0"/>
          </a:p>
          <a:p>
            <a:pPr algn="ctr"/>
            <a:r>
              <a:rPr lang="ja-JP" altLang="en-US"/>
              <a:t>トレーシング</a:t>
            </a:r>
            <a:r>
              <a:rPr kumimoji="1" lang="ja-JP" altLang="en-US"/>
              <a:t>ペーパーで</a:t>
            </a:r>
          </a:p>
        </p:txBody>
      </p:sp>
    </p:spTree>
    <p:extLst>
      <p:ext uri="{BB962C8B-B14F-4D97-AF65-F5344CB8AC3E}">
        <p14:creationId xmlns:p14="http://schemas.microsoft.com/office/powerpoint/2010/main" val="253383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FD1406-B11F-BA51-649E-678EBD47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Cont</a:t>
            </a:r>
            <a:r>
              <a:rPr kumimoji="1" lang="en-US" altLang="ja-JP" dirty="0"/>
              <a:t>/Via</a:t>
            </a:r>
            <a:r>
              <a:rPr kumimoji="1" lang="ja-JP" altLang="en-US"/>
              <a:t>を黒アクリルにしてみた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B0313A-994C-093D-1194-150088F5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55720" y="164386"/>
            <a:ext cx="5143500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E938C2-758F-B23D-F0BB-DD30E9EB3642}"/>
              </a:ext>
            </a:extLst>
          </p:cNvPr>
          <p:cNvSpPr txBox="1"/>
          <p:nvPr/>
        </p:nvSpPr>
        <p:spPr>
          <a:xfrm>
            <a:off x="4428162" y="5075434"/>
            <a:ext cx="377539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/>
              <a:t>縦方向の接続の様子が</a:t>
            </a:r>
            <a:endParaRPr kumimoji="1" lang="en-US" altLang="ja-JP" sz="2800" dirty="0"/>
          </a:p>
          <a:p>
            <a:r>
              <a:rPr lang="ja-JP" altLang="en-US" sz="2800"/>
              <a:t>よくわかる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44748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67A185-07FB-7112-35E8-0E97CD63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量産の効率</a:t>
            </a:r>
            <a:r>
              <a:rPr kumimoji="1" lang="en-US" altLang="ja-JP" dirty="0"/>
              <a:t>up⤴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E18BF1-D066-3BAC-08FC-849DB7C7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43" y="1122647"/>
            <a:ext cx="4095536" cy="54607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C3F77A-FE95-D4B6-4569-C316961750D3}"/>
              </a:ext>
            </a:extLst>
          </p:cNvPr>
          <p:cNvSpPr txBox="1"/>
          <p:nvPr/>
        </p:nvSpPr>
        <p:spPr>
          <a:xfrm>
            <a:off x="5263579" y="5609690"/>
            <a:ext cx="36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MDF</a:t>
            </a:r>
            <a:r>
              <a:rPr kumimoji="1" lang="ja-JP" altLang="en-US"/>
              <a:t>板でアクリル板を置く場所の枠</a:t>
            </a:r>
            <a:br>
              <a:rPr kumimoji="1" lang="en-US" altLang="ja-JP" dirty="0"/>
            </a:br>
            <a:r>
              <a:rPr kumimoji="1" lang="ja-JP" altLang="en-US"/>
              <a:t>＝位置合わせの時間を大幅に短縮</a:t>
            </a:r>
          </a:p>
        </p:txBody>
      </p:sp>
    </p:spTree>
    <p:extLst>
      <p:ext uri="{BB962C8B-B14F-4D97-AF65-F5344CB8AC3E}">
        <p14:creationId xmlns:p14="http://schemas.microsoft.com/office/powerpoint/2010/main" val="369451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BE2E5-5AAF-722D-638B-FE4D13B5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980"/>
          </a:xfrm>
        </p:spPr>
        <p:txBody>
          <a:bodyPr/>
          <a:lstStyle/>
          <a:p>
            <a:r>
              <a:rPr kumimoji="1" lang="ja-JP" altLang="en-US" sz="4000"/>
              <a:t>調子に乗ってケースもつくってみた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E9434F-7299-3B4C-5FE6-806C6D5C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28" y="1142683"/>
            <a:ext cx="3879779" cy="51730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ABD91B-87E8-8F16-5E10-5A9F86B96E64}"/>
              </a:ext>
            </a:extLst>
          </p:cNvPr>
          <p:cNvSpPr txBox="1"/>
          <p:nvPr/>
        </p:nvSpPr>
        <p:spPr>
          <a:xfrm>
            <a:off x="4114800" y="5547424"/>
            <a:ext cx="4572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/>
              <a:t>ここで箱の展開図を</a:t>
            </a:r>
            <a:r>
              <a:rPr lang="en-US" altLang="ja-JP" dirty="0"/>
              <a:t>get</a:t>
            </a:r>
            <a:br>
              <a:rPr lang="en-US" altLang="ja-JP" dirty="0"/>
            </a:br>
            <a:r>
              <a:rPr lang="ja-JP" altLang="en-US"/>
              <a:t>→クリアファイルを開いてレーザーカット</a:t>
            </a:r>
            <a:endParaRPr lang="en-US" altLang="ja-JP" dirty="0"/>
          </a:p>
          <a:p>
            <a:r>
              <a:rPr lang="ja-JP" altLang="en-US">
                <a:hlinkClick r:id="rId3"/>
              </a:rPr>
              <a:t>https://www.order-box.net/tool-wanpaco/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214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3FA35-9DD9-6E69-5365-0D2E01AE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早速お問い合わせが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5961D59-4958-2F52-A8BB-FCA93DA0A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715" y="941388"/>
            <a:ext cx="5894569" cy="5357812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F40552-DCB8-A151-5D06-DB30C12CDE83}"/>
              </a:ext>
            </a:extLst>
          </p:cNvPr>
          <p:cNvSpPr txBox="1"/>
          <p:nvPr/>
        </p:nvSpPr>
        <p:spPr>
          <a:xfrm>
            <a:off x="5013787" y="5956406"/>
            <a:ext cx="388439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/>
              <a:t>#</a:t>
            </a:r>
            <a:r>
              <a:rPr kumimoji="1" lang="ja-JP" altLang="en-US" sz="2800"/>
              <a:t>振り込めない詐欺</a:t>
            </a:r>
            <a:r>
              <a:rPr kumimoji="1" lang="en-US" altLang="ja-JP" sz="2800" dirty="0"/>
              <a:t> </a:t>
            </a:r>
            <a:r>
              <a:rPr kumimoji="1" lang="ja-JP" altLang="en-US" sz="2800"/>
              <a:t>案件</a:t>
            </a:r>
          </a:p>
        </p:txBody>
      </p:sp>
    </p:spTree>
    <p:extLst>
      <p:ext uri="{BB962C8B-B14F-4D97-AF65-F5344CB8AC3E}">
        <p14:creationId xmlns:p14="http://schemas.microsoft.com/office/powerpoint/2010/main" val="4040297167"/>
      </p:ext>
    </p:extLst>
  </p:cSld>
  <p:clrMapOvr>
    <a:masterClrMapping/>
  </p:clrMapOvr>
</p:sld>
</file>

<file path=ppt/theme/theme1.xml><?xml version="1.0" encoding="utf-8"?>
<a:theme xmlns:a="http://schemas.openxmlformats.org/drawingml/2006/main" name="プレゼンテーション1">
  <a:themeElements>
    <a:clrScheme name="ifD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600"/>
      </a:accent1>
      <a:accent2>
        <a:srgbClr val="660000"/>
      </a:accent2>
      <a:accent3>
        <a:srgbClr val="00006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1" id="{E1B7C57B-3CAC-4B22-8D09-E0F0694055F2}" vid="{A0812324-562E-41AD-B71E-E2BE90E430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プレゼンテーション1</Template>
  <TotalTime>18</TotalTime>
  <Words>203</Words>
  <Application>Microsoft Macintosh PowerPoint</Application>
  <PresentationFormat>画面に合わせる (4:3)</PresentationFormat>
  <Paragraphs>34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プレゼンテーション1</vt:lpstr>
      <vt:lpstr>NOTゲートのアクリルパズルを つくってみた</vt:lpstr>
      <vt:lpstr>CMOSレイアウトと立体構造</vt:lpstr>
      <vt:lpstr>つくりましょうそうしましょう</vt:lpstr>
      <vt:lpstr>つくりましょうそうしましょう</vt:lpstr>
      <vt:lpstr>けっこういいのでは</vt:lpstr>
      <vt:lpstr>Cont/Viaを黒アクリルにしてみた</vt:lpstr>
      <vt:lpstr>量産の効率up⤴</vt:lpstr>
      <vt:lpstr>調子に乗ってケースもつくってみた</vt:lpstr>
      <vt:lpstr>早速お問い合わせが</vt:lpstr>
      <vt:lpstr>おいくら万円ですの？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NOTゲートのアクリルパズルを つくってみた</dc:title>
  <dc:creator>秋田 純一</dc:creator>
  <cp:lastModifiedBy>秋田 純一</cp:lastModifiedBy>
  <cp:revision>8</cp:revision>
  <dcterms:created xsi:type="dcterms:W3CDTF">2023-07-24T03:52:47Z</dcterms:created>
  <dcterms:modified xsi:type="dcterms:W3CDTF">2023-07-26T02:21:54Z</dcterms:modified>
</cp:coreProperties>
</file>