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4542" r:id="rId3"/>
    <p:sldId id="4559" r:id="rId4"/>
    <p:sldId id="4601" r:id="rId5"/>
    <p:sldId id="4605" r:id="rId6"/>
    <p:sldId id="4599" r:id="rId7"/>
    <p:sldId id="4600" r:id="rId8"/>
    <p:sldId id="4606" r:id="rId9"/>
    <p:sldId id="4614" r:id="rId10"/>
    <p:sldId id="4628" r:id="rId11"/>
    <p:sldId id="4626" r:id="rId12"/>
    <p:sldId id="4635" r:id="rId13"/>
    <p:sldId id="4610" r:id="rId14"/>
    <p:sldId id="4613" r:id="rId15"/>
    <p:sldId id="4620" r:id="rId16"/>
    <p:sldId id="4625" r:id="rId17"/>
    <p:sldId id="4615" r:id="rId18"/>
    <p:sldId id="4612" r:id="rId19"/>
    <p:sldId id="4566" r:id="rId20"/>
    <p:sldId id="4587" r:id="rId21"/>
    <p:sldId id="4622" r:id="rId22"/>
    <p:sldId id="4621" r:id="rId23"/>
    <p:sldId id="4611" r:id="rId24"/>
    <p:sldId id="4623" r:id="rId25"/>
    <p:sldId id="4632" r:id="rId26"/>
    <p:sldId id="4633" r:id="rId27"/>
    <p:sldId id="4608" r:id="rId28"/>
    <p:sldId id="4627" r:id="rId29"/>
    <p:sldId id="4634" r:id="rId3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F0133F-9A9E-4729-BE95-7C7B9D2FE542}" v="5" dt="2026-10-02T17:24:00.6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83"/>
    <p:restoredTop sz="94693"/>
  </p:normalViewPr>
  <p:slideViewPr>
    <p:cSldViewPr snapToGrid="0">
      <p:cViewPr varScale="1">
        <p:scale>
          <a:sx n="95" d="100"/>
          <a:sy n="95" d="100"/>
        </p:scale>
        <p:origin x="59" y="3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itsuna Imamura" userId="5b2da16fa1785921" providerId="LiveId" clId="{342DA2C4-B094-4B86-9045-6AA34CD7B848}"/>
    <pc:docChg chg="undo custSel addSld delSld modSld">
      <pc:chgData name="Noritsuna Imamura" userId="5b2da16fa1785921" providerId="LiveId" clId="{342DA2C4-B094-4B86-9045-6AA34CD7B848}" dt="2026-10-02T17:24:19.441" v="642" actId="404"/>
      <pc:docMkLst>
        <pc:docMk/>
      </pc:docMkLst>
      <pc:sldChg chg="modSp mod">
        <pc:chgData name="Noritsuna Imamura" userId="5b2da16fa1785921" providerId="LiveId" clId="{342DA2C4-B094-4B86-9045-6AA34CD7B848}" dt="2026-10-02T17:24:19.441" v="642" actId="404"/>
        <pc:sldMkLst>
          <pc:docMk/>
          <pc:sldMk cId="457667663" sldId="256"/>
        </pc:sldMkLst>
        <pc:spChg chg="mod">
          <ac:chgData name="Noritsuna Imamura" userId="5b2da16fa1785921" providerId="LiveId" clId="{342DA2C4-B094-4B86-9045-6AA34CD7B848}" dt="2026-10-02T17:24:19.441" v="642" actId="404"/>
          <ac:spMkLst>
            <pc:docMk/>
            <pc:sldMk cId="457667663" sldId="256"/>
            <ac:spMk id="2" creationId="{F985B9EF-5891-44BD-296C-D3F4FB4314FA}"/>
          </ac:spMkLst>
        </pc:spChg>
      </pc:sldChg>
      <pc:sldChg chg="delSp add del mod">
        <pc:chgData name="Noritsuna Imamura" userId="5b2da16fa1785921" providerId="LiveId" clId="{342DA2C4-B094-4B86-9045-6AA34CD7B848}" dt="2026-09-29T02:18:41.561" v="238" actId="478"/>
        <pc:sldMkLst>
          <pc:docMk/>
          <pc:sldMk cId="3461853350" sldId="4559"/>
        </pc:sldMkLst>
      </pc:sldChg>
      <pc:sldChg chg="addSp delSp modSp mod">
        <pc:chgData name="Noritsuna Imamura" userId="5b2da16fa1785921" providerId="LiveId" clId="{342DA2C4-B094-4B86-9045-6AA34CD7B848}" dt="2026-10-02T16:37:55.644" v="291" actId="1076"/>
        <pc:sldMkLst>
          <pc:docMk/>
          <pc:sldMk cId="460573064" sldId="4611"/>
        </pc:sldMkLst>
        <pc:spChg chg="add del mod">
          <ac:chgData name="Noritsuna Imamura" userId="5b2da16fa1785921" providerId="LiveId" clId="{342DA2C4-B094-4B86-9045-6AA34CD7B848}" dt="2026-10-02T16:37:23.323" v="284" actId="478"/>
          <ac:spMkLst>
            <pc:docMk/>
            <pc:sldMk cId="460573064" sldId="4611"/>
            <ac:spMk id="3" creationId="{D1F4E836-7872-0019-1164-A1CE7456D6E5}"/>
          </ac:spMkLst>
        </pc:spChg>
        <pc:spChg chg="mod">
          <ac:chgData name="Noritsuna Imamura" userId="5b2da16fa1785921" providerId="LiveId" clId="{342DA2C4-B094-4B86-9045-6AA34CD7B848}" dt="2026-10-02T16:37:44.888" v="288" actId="1076"/>
          <ac:spMkLst>
            <pc:docMk/>
            <pc:sldMk cId="460573064" sldId="4611"/>
            <ac:spMk id="11" creationId="{12072E40-0CD2-4318-4D00-18FA20A2E592}"/>
          </ac:spMkLst>
        </pc:spChg>
        <pc:spChg chg="mod">
          <ac:chgData name="Noritsuna Imamura" userId="5b2da16fa1785921" providerId="LiveId" clId="{342DA2C4-B094-4B86-9045-6AA34CD7B848}" dt="2026-10-02T16:37:48.966" v="289" actId="1076"/>
          <ac:spMkLst>
            <pc:docMk/>
            <pc:sldMk cId="460573064" sldId="4611"/>
            <ac:spMk id="12" creationId="{C3654962-9676-4316-E9C8-58BA00985767}"/>
          </ac:spMkLst>
        </pc:spChg>
        <pc:spChg chg="mod">
          <ac:chgData name="Noritsuna Imamura" userId="5b2da16fa1785921" providerId="LiveId" clId="{342DA2C4-B094-4B86-9045-6AA34CD7B848}" dt="2026-10-02T16:37:50.756" v="290" actId="1076"/>
          <ac:spMkLst>
            <pc:docMk/>
            <pc:sldMk cId="460573064" sldId="4611"/>
            <ac:spMk id="15" creationId="{2B907619-3C50-4FF4-CE5E-3830046D064A}"/>
          </ac:spMkLst>
        </pc:spChg>
        <pc:spChg chg="mod">
          <ac:chgData name="Noritsuna Imamura" userId="5b2da16fa1785921" providerId="LiveId" clId="{342DA2C4-B094-4B86-9045-6AA34CD7B848}" dt="2026-10-02T16:37:55.644" v="291" actId="1076"/>
          <ac:spMkLst>
            <pc:docMk/>
            <pc:sldMk cId="460573064" sldId="4611"/>
            <ac:spMk id="16" creationId="{232E79BE-9438-7B91-7D65-B1BBFD8E6CB9}"/>
          </ac:spMkLst>
        </pc:spChg>
        <pc:picChg chg="add mod ord">
          <ac:chgData name="Noritsuna Imamura" userId="5b2da16fa1785921" providerId="LiveId" clId="{342DA2C4-B094-4B86-9045-6AA34CD7B848}" dt="2026-10-02T16:37:39.805" v="287" actId="167"/>
          <ac:picMkLst>
            <pc:docMk/>
            <pc:sldMk cId="460573064" sldId="4611"/>
            <ac:picMk id="4" creationId="{3AA3768E-DE8E-958B-AF69-C39091543F09}"/>
          </ac:picMkLst>
        </pc:picChg>
        <pc:picChg chg="del">
          <ac:chgData name="Noritsuna Imamura" userId="5b2da16fa1785921" providerId="LiveId" clId="{342DA2C4-B094-4B86-9045-6AA34CD7B848}" dt="2026-10-02T16:36:53.916" v="282" actId="478"/>
          <ac:picMkLst>
            <pc:docMk/>
            <pc:sldMk cId="460573064" sldId="4611"/>
            <ac:picMk id="9" creationId="{23E61F04-5DD0-5CB4-2832-8060DB038163}"/>
          </ac:picMkLst>
        </pc:picChg>
      </pc:sldChg>
      <pc:sldChg chg="addSp modSp mod setBg">
        <pc:chgData name="Noritsuna Imamura" userId="5b2da16fa1785921" providerId="LiveId" clId="{342DA2C4-B094-4B86-9045-6AA34CD7B848}" dt="2026-10-02T16:46:53.145" v="467" actId="14100"/>
        <pc:sldMkLst>
          <pc:docMk/>
          <pc:sldMk cId="441193606" sldId="4627"/>
        </pc:sldMkLst>
        <pc:spChg chg="mod ord">
          <ac:chgData name="Noritsuna Imamura" userId="5b2da16fa1785921" providerId="LiveId" clId="{342DA2C4-B094-4B86-9045-6AA34CD7B848}" dt="2026-10-02T16:43:46.321" v="344" actId="20577"/>
          <ac:spMkLst>
            <pc:docMk/>
            <pc:sldMk cId="441193606" sldId="4627"/>
            <ac:spMk id="2" creationId="{58B488E8-B69C-59B7-C73C-9966DB5AA8C2}"/>
          </ac:spMkLst>
        </pc:spChg>
        <pc:spChg chg="mod ord">
          <ac:chgData name="Noritsuna Imamura" userId="5b2da16fa1785921" providerId="LiveId" clId="{342DA2C4-B094-4B86-9045-6AA34CD7B848}" dt="2026-10-02T16:45:38.714" v="423" actId="20577"/>
          <ac:spMkLst>
            <pc:docMk/>
            <pc:sldMk cId="441193606" sldId="4627"/>
            <ac:spMk id="3" creationId="{105D12F8-4346-D438-7BA2-5696171FA5F4}"/>
          </ac:spMkLst>
        </pc:spChg>
        <pc:spChg chg="add mod">
          <ac:chgData name="Noritsuna Imamura" userId="5b2da16fa1785921" providerId="LiveId" clId="{342DA2C4-B094-4B86-9045-6AA34CD7B848}" dt="2026-10-02T16:46:20.827" v="444" actId="20577"/>
          <ac:spMkLst>
            <pc:docMk/>
            <pc:sldMk cId="441193606" sldId="4627"/>
            <ac:spMk id="9" creationId="{8AEB8524-9AC5-588B-65C8-70D2B6486553}"/>
          </ac:spMkLst>
        </pc:spChg>
        <pc:spChg chg="add mod">
          <ac:chgData name="Noritsuna Imamura" userId="5b2da16fa1785921" providerId="LiveId" clId="{342DA2C4-B094-4B86-9045-6AA34CD7B848}" dt="2026-10-02T16:46:34.548" v="464" actId="14100"/>
          <ac:spMkLst>
            <pc:docMk/>
            <pc:sldMk cId="441193606" sldId="4627"/>
            <ac:spMk id="11" creationId="{71691266-64B9-2F02-782E-E048E51C4A35}"/>
          </ac:spMkLst>
        </pc:spChg>
        <pc:spChg chg="add">
          <ac:chgData name="Noritsuna Imamura" userId="5b2da16fa1785921" providerId="LiveId" clId="{342DA2C4-B094-4B86-9045-6AA34CD7B848}" dt="2026-10-02T16:43:33.348" v="343" actId="26606"/>
          <ac:spMkLst>
            <pc:docMk/>
            <pc:sldMk cId="441193606" sldId="4627"/>
            <ac:spMk id="12" creationId="{231BF440-39FA-4087-84CC-2EEC0BBDAF29}"/>
          </ac:spMkLst>
        </pc:spChg>
        <pc:spChg chg="add">
          <ac:chgData name="Noritsuna Imamura" userId="5b2da16fa1785921" providerId="LiveId" clId="{342DA2C4-B094-4B86-9045-6AA34CD7B848}" dt="2026-10-02T16:43:33.348" v="343" actId="26606"/>
          <ac:spMkLst>
            <pc:docMk/>
            <pc:sldMk cId="441193606" sldId="4627"/>
            <ac:spMk id="14" creationId="{F04E4CBA-303B-48BD-8451-C2701CB0EEBF}"/>
          </ac:spMkLst>
        </pc:spChg>
        <pc:spChg chg="add mod">
          <ac:chgData name="Noritsuna Imamura" userId="5b2da16fa1785921" providerId="LiveId" clId="{342DA2C4-B094-4B86-9045-6AA34CD7B848}" dt="2026-10-02T16:46:53.145" v="467" actId="14100"/>
          <ac:spMkLst>
            <pc:docMk/>
            <pc:sldMk cId="441193606" sldId="4627"/>
            <ac:spMk id="15" creationId="{C38AB4E1-8901-6E3C-E481-9FE148D63295}"/>
          </ac:spMkLst>
        </pc:spChg>
        <pc:spChg chg="add">
          <ac:chgData name="Noritsuna Imamura" userId="5b2da16fa1785921" providerId="LiveId" clId="{342DA2C4-B094-4B86-9045-6AA34CD7B848}" dt="2026-10-02T16:43:33.348" v="343" actId="26606"/>
          <ac:spMkLst>
            <pc:docMk/>
            <pc:sldMk cId="441193606" sldId="4627"/>
            <ac:spMk id="16" creationId="{F6CA58B3-AFCC-4A40-9882-50D5080879B0}"/>
          </ac:spMkLst>
        </pc:spChg>
        <pc:spChg chg="add">
          <ac:chgData name="Noritsuna Imamura" userId="5b2da16fa1785921" providerId="LiveId" clId="{342DA2C4-B094-4B86-9045-6AA34CD7B848}" dt="2026-10-02T16:43:33.348" v="343" actId="26606"/>
          <ac:spMkLst>
            <pc:docMk/>
            <pc:sldMk cId="441193606" sldId="4627"/>
            <ac:spMk id="18" creationId="{75C56826-D4E5-42ED-8529-079651CB3005}"/>
          </ac:spMkLst>
        </pc:spChg>
        <pc:spChg chg="add">
          <ac:chgData name="Noritsuna Imamura" userId="5b2da16fa1785921" providerId="LiveId" clId="{342DA2C4-B094-4B86-9045-6AA34CD7B848}" dt="2026-10-02T16:43:33.348" v="343" actId="26606"/>
          <ac:spMkLst>
            <pc:docMk/>
            <pc:sldMk cId="441193606" sldId="4627"/>
            <ac:spMk id="20" creationId="{82095FCE-EF05-4443-B97A-85DEE3A5CA17}"/>
          </ac:spMkLst>
        </pc:spChg>
        <pc:spChg chg="add">
          <ac:chgData name="Noritsuna Imamura" userId="5b2da16fa1785921" providerId="LiveId" clId="{342DA2C4-B094-4B86-9045-6AA34CD7B848}" dt="2026-10-02T16:43:33.348" v="343" actId="26606"/>
          <ac:spMkLst>
            <pc:docMk/>
            <pc:sldMk cId="441193606" sldId="4627"/>
            <ac:spMk id="22" creationId="{CA00AE6B-AA30-4CF8-BA6F-339B780AD76C}"/>
          </ac:spMkLst>
        </pc:spChg>
        <pc:picChg chg="add mod">
          <ac:chgData name="Noritsuna Imamura" userId="5b2da16fa1785921" providerId="LiveId" clId="{342DA2C4-B094-4B86-9045-6AA34CD7B848}" dt="2026-10-02T16:43:33.348" v="343" actId="26606"/>
          <ac:picMkLst>
            <pc:docMk/>
            <pc:sldMk cId="441193606" sldId="4627"/>
            <ac:picMk id="5" creationId="{AE06D88B-B4FF-12BD-565F-E6A987E2F3C2}"/>
          </ac:picMkLst>
        </pc:picChg>
        <pc:picChg chg="add mod">
          <ac:chgData name="Noritsuna Imamura" userId="5b2da16fa1785921" providerId="LiveId" clId="{342DA2C4-B094-4B86-9045-6AA34CD7B848}" dt="2026-10-02T16:43:33.348" v="343" actId="26606"/>
          <ac:picMkLst>
            <pc:docMk/>
            <pc:sldMk cId="441193606" sldId="4627"/>
            <ac:picMk id="7" creationId="{661CA80F-8297-73FA-3F4E-95EDE1A89076}"/>
          </ac:picMkLst>
        </pc:picChg>
      </pc:sldChg>
      <pc:sldChg chg="addSp modSp mod">
        <pc:chgData name="Noritsuna Imamura" userId="5b2da16fa1785921" providerId="LiveId" clId="{342DA2C4-B094-4B86-9045-6AA34CD7B848}" dt="2026-10-02T16:50:45.315" v="637" actId="14100"/>
        <pc:sldMkLst>
          <pc:docMk/>
          <pc:sldMk cId="1392736976" sldId="4628"/>
        </pc:sldMkLst>
        <pc:spChg chg="ord">
          <ac:chgData name="Noritsuna Imamura" userId="5b2da16fa1785921" providerId="LiveId" clId="{342DA2C4-B094-4B86-9045-6AA34CD7B848}" dt="2026-10-02T16:50:19.973" v="632" actId="166"/>
          <ac:spMkLst>
            <pc:docMk/>
            <pc:sldMk cId="1392736976" sldId="4628"/>
            <ac:spMk id="4" creationId="{99C4F598-D601-1637-B36D-63C77CF14F39}"/>
          </ac:spMkLst>
        </pc:spChg>
        <pc:picChg chg="add mod modCrop">
          <ac:chgData name="Noritsuna Imamura" userId="5b2da16fa1785921" providerId="LiveId" clId="{342DA2C4-B094-4B86-9045-6AA34CD7B848}" dt="2026-10-02T16:50:45.315" v="637" actId="14100"/>
          <ac:picMkLst>
            <pc:docMk/>
            <pc:sldMk cId="1392736976" sldId="4628"/>
            <ac:picMk id="3" creationId="{75B4F0CD-F1E7-EE02-76CA-D1ABB870FD38}"/>
          </ac:picMkLst>
        </pc:picChg>
      </pc:sldChg>
      <pc:sldChg chg="addSp delSp modSp mod">
        <pc:chgData name="Noritsuna Imamura" userId="5b2da16fa1785921" providerId="LiveId" clId="{342DA2C4-B094-4B86-9045-6AA34CD7B848}" dt="2026-10-02T16:42:18.859" v="338" actId="478"/>
        <pc:sldMkLst>
          <pc:docMk/>
          <pc:sldMk cId="1123621540" sldId="4632"/>
        </pc:sldMkLst>
        <pc:spChg chg="mod ord">
          <ac:chgData name="Noritsuna Imamura" userId="5b2da16fa1785921" providerId="LiveId" clId="{342DA2C4-B094-4B86-9045-6AA34CD7B848}" dt="2026-10-02T16:41:29.342" v="328" actId="14100"/>
          <ac:spMkLst>
            <pc:docMk/>
            <pc:sldMk cId="1123621540" sldId="4632"/>
            <ac:spMk id="11" creationId="{00C3D1C0-2725-8F68-91B5-E4B83BCBEA5A}"/>
          </ac:spMkLst>
        </pc:spChg>
        <pc:spChg chg="ord">
          <ac:chgData name="Noritsuna Imamura" userId="5b2da16fa1785921" providerId="LiveId" clId="{342DA2C4-B094-4B86-9045-6AA34CD7B848}" dt="2026-10-02T16:41:09.378" v="322" actId="166"/>
          <ac:spMkLst>
            <pc:docMk/>
            <pc:sldMk cId="1123621540" sldId="4632"/>
            <ac:spMk id="12" creationId="{16ADFE42-312F-E832-3E45-61580B5D4D7C}"/>
          </ac:spMkLst>
        </pc:spChg>
        <pc:spChg chg="ord">
          <ac:chgData name="Noritsuna Imamura" userId="5b2da16fa1785921" providerId="LiveId" clId="{342DA2C4-B094-4B86-9045-6AA34CD7B848}" dt="2026-10-02T16:41:12.460" v="323" actId="166"/>
          <ac:spMkLst>
            <pc:docMk/>
            <pc:sldMk cId="1123621540" sldId="4632"/>
            <ac:spMk id="13" creationId="{4CED76B5-DDE5-E46F-80F2-40D54AD7D270}"/>
          </ac:spMkLst>
        </pc:spChg>
        <pc:picChg chg="del">
          <ac:chgData name="Noritsuna Imamura" userId="5b2da16fa1785921" providerId="LiveId" clId="{342DA2C4-B094-4B86-9045-6AA34CD7B848}" dt="2026-10-02T16:39:56.645" v="299" actId="478"/>
          <ac:picMkLst>
            <pc:docMk/>
            <pc:sldMk cId="1123621540" sldId="4632"/>
            <ac:picMk id="5" creationId="{F24EE449-10F6-B212-5BF5-8EFA2013B8B8}"/>
          </ac:picMkLst>
        </pc:picChg>
        <pc:picChg chg="add del mod">
          <ac:chgData name="Noritsuna Imamura" userId="5b2da16fa1785921" providerId="LiveId" clId="{342DA2C4-B094-4B86-9045-6AA34CD7B848}" dt="2026-10-02T16:40:25.868" v="309" actId="478"/>
          <ac:picMkLst>
            <pc:docMk/>
            <pc:sldMk cId="1123621540" sldId="4632"/>
            <ac:picMk id="8" creationId="{4797061D-D2E5-9729-4D62-122AC5F39EAD}"/>
          </ac:picMkLst>
        </pc:picChg>
        <pc:picChg chg="add mod ord modCrop">
          <ac:chgData name="Noritsuna Imamura" userId="5b2da16fa1785921" providerId="LiveId" clId="{342DA2C4-B094-4B86-9045-6AA34CD7B848}" dt="2026-10-02T16:41:05.399" v="321" actId="14100"/>
          <ac:picMkLst>
            <pc:docMk/>
            <pc:sldMk cId="1123621540" sldId="4632"/>
            <ac:picMk id="14" creationId="{AECA6930-364B-DBF4-6DDC-109D45007A3B}"/>
          </ac:picMkLst>
        </pc:picChg>
        <pc:picChg chg="add del mod modCrop">
          <ac:chgData name="Noritsuna Imamura" userId="5b2da16fa1785921" providerId="LiveId" clId="{342DA2C4-B094-4B86-9045-6AA34CD7B848}" dt="2026-10-02T16:42:18.859" v="338" actId="478"/>
          <ac:picMkLst>
            <pc:docMk/>
            <pc:sldMk cId="1123621540" sldId="4632"/>
            <ac:picMk id="21" creationId="{99CDCC01-7901-450A-4632-87A272008E71}"/>
          </ac:picMkLst>
        </pc:picChg>
        <pc:cxnChg chg="mod ord">
          <ac:chgData name="Noritsuna Imamura" userId="5b2da16fa1785921" providerId="LiveId" clId="{342DA2C4-B094-4B86-9045-6AA34CD7B848}" dt="2026-10-02T16:41:22.289" v="326" actId="14100"/>
          <ac:cxnSpMkLst>
            <pc:docMk/>
            <pc:sldMk cId="1123621540" sldId="4632"/>
            <ac:cxnSpMk id="6" creationId="{F937D4A4-CE9B-2E13-CAB3-FCF6DA62C95B}"/>
          </ac:cxnSpMkLst>
        </pc:cxnChg>
      </pc:sldChg>
      <pc:sldChg chg="addSp delSp modSp mod">
        <pc:chgData name="Noritsuna Imamura" userId="5b2da16fa1785921" providerId="LiveId" clId="{342DA2C4-B094-4B86-9045-6AA34CD7B848}" dt="2026-10-02T16:39:07.676" v="297" actId="931"/>
        <pc:sldMkLst>
          <pc:docMk/>
          <pc:sldMk cId="422936945" sldId="4633"/>
        </pc:sldMkLst>
        <pc:picChg chg="add del mod">
          <ac:chgData name="Noritsuna Imamura" userId="5b2da16fa1785921" providerId="LiveId" clId="{342DA2C4-B094-4B86-9045-6AA34CD7B848}" dt="2026-10-02T16:39:07.676" v="297" actId="931"/>
          <ac:picMkLst>
            <pc:docMk/>
            <pc:sldMk cId="422936945" sldId="4633"/>
            <ac:picMk id="5" creationId="{E017A7D1-2FB6-325C-E6FB-2FEABA7705FB}"/>
          </ac:picMkLst>
        </pc:picChg>
        <pc:picChg chg="add del mod">
          <ac:chgData name="Noritsuna Imamura" userId="5b2da16fa1785921" providerId="LiveId" clId="{342DA2C4-B094-4B86-9045-6AA34CD7B848}" dt="2026-10-02T16:39:07.676" v="297" actId="931"/>
          <ac:picMkLst>
            <pc:docMk/>
            <pc:sldMk cId="422936945" sldId="4633"/>
            <ac:picMk id="8" creationId="{E8AA0D6C-1479-EFF7-14C9-9AF0392B40E2}"/>
          </ac:picMkLst>
        </pc:picChg>
        <pc:picChg chg="add del mod">
          <ac:chgData name="Noritsuna Imamura" userId="5b2da16fa1785921" providerId="LiveId" clId="{342DA2C4-B094-4B86-9045-6AA34CD7B848}" dt="2026-10-02T16:39:07.676" v="297" actId="931"/>
          <ac:picMkLst>
            <pc:docMk/>
            <pc:sldMk cId="422936945" sldId="4633"/>
            <ac:picMk id="17" creationId="{2D505D94-6472-5D03-88C6-9646D06B818F}"/>
          </ac:picMkLst>
        </pc:picChg>
      </pc:sldChg>
      <pc:sldChg chg="addSp modSp mod setBg">
        <pc:chgData name="Noritsuna Imamura" userId="5b2da16fa1785921" providerId="LiveId" clId="{342DA2C4-B094-4B86-9045-6AA34CD7B848}" dt="2026-10-02T16:49:21.034" v="627" actId="14100"/>
        <pc:sldMkLst>
          <pc:docMk/>
          <pc:sldMk cId="2650547675" sldId="4634"/>
        </pc:sldMkLst>
        <pc:spChg chg="mod">
          <ac:chgData name="Noritsuna Imamura" userId="5b2da16fa1785921" providerId="LiveId" clId="{342DA2C4-B094-4B86-9045-6AA34CD7B848}" dt="2026-10-02T16:44:49.847" v="352" actId="26606"/>
          <ac:spMkLst>
            <pc:docMk/>
            <pc:sldMk cId="2650547675" sldId="4634"/>
            <ac:spMk id="2" creationId="{C9368CED-BC59-60D4-D741-71D15E6C540D}"/>
          </ac:spMkLst>
        </pc:spChg>
        <pc:spChg chg="mod">
          <ac:chgData name="Noritsuna Imamura" userId="5b2da16fa1785921" providerId="LiveId" clId="{342DA2C4-B094-4B86-9045-6AA34CD7B848}" dt="2026-10-02T16:49:21.034" v="627" actId="14100"/>
          <ac:spMkLst>
            <pc:docMk/>
            <pc:sldMk cId="2650547675" sldId="4634"/>
            <ac:spMk id="3" creationId="{3120039E-D9B4-FEBD-999F-FEB67E7992C4}"/>
          </ac:spMkLst>
        </pc:spChg>
        <pc:spChg chg="add mod">
          <ac:chgData name="Noritsuna Imamura" userId="5b2da16fa1785921" providerId="LiveId" clId="{342DA2C4-B094-4B86-9045-6AA34CD7B848}" dt="2026-10-02T16:47:58.779" v="546"/>
          <ac:spMkLst>
            <pc:docMk/>
            <pc:sldMk cId="2650547675" sldId="4634"/>
            <ac:spMk id="9" creationId="{123BB98A-4B78-8816-8073-11FD95304E0B}"/>
          </ac:spMkLst>
        </pc:spChg>
        <pc:spChg chg="add mod">
          <ac:chgData name="Noritsuna Imamura" userId="5b2da16fa1785921" providerId="LiveId" clId="{342DA2C4-B094-4B86-9045-6AA34CD7B848}" dt="2026-10-02T16:48:16.050" v="551" actId="14100"/>
          <ac:spMkLst>
            <pc:docMk/>
            <pc:sldMk cId="2650547675" sldId="4634"/>
            <ac:spMk id="11" creationId="{DEF3BA80-D403-8C16-A791-D81ABFA93D44}"/>
          </ac:spMkLst>
        </pc:spChg>
        <pc:spChg chg="add">
          <ac:chgData name="Noritsuna Imamura" userId="5b2da16fa1785921" providerId="LiveId" clId="{342DA2C4-B094-4B86-9045-6AA34CD7B848}" dt="2026-10-02T16:44:49.847" v="352" actId="26606"/>
          <ac:spMkLst>
            <pc:docMk/>
            <pc:sldMk cId="2650547675" sldId="4634"/>
            <ac:spMk id="12" creationId="{20366137-3DBB-4912-98D5-6727020207DE}"/>
          </ac:spMkLst>
        </pc:spChg>
        <pc:spChg chg="add">
          <ac:chgData name="Noritsuna Imamura" userId="5b2da16fa1785921" providerId="LiveId" clId="{342DA2C4-B094-4B86-9045-6AA34CD7B848}" dt="2026-10-02T16:44:49.847" v="352" actId="26606"/>
          <ac:spMkLst>
            <pc:docMk/>
            <pc:sldMk cId="2650547675" sldId="4634"/>
            <ac:spMk id="14" creationId="{5D28D1CE-5BF4-45B7-8D6D-B31A3198079C}"/>
          </ac:spMkLst>
        </pc:spChg>
        <pc:spChg chg="add mod">
          <ac:chgData name="Noritsuna Imamura" userId="5b2da16fa1785921" providerId="LiveId" clId="{342DA2C4-B094-4B86-9045-6AA34CD7B848}" dt="2026-10-02T16:49:01.622" v="622" actId="20577"/>
          <ac:spMkLst>
            <pc:docMk/>
            <pc:sldMk cId="2650547675" sldId="4634"/>
            <ac:spMk id="15" creationId="{AEE29745-AAF9-1F02-D160-A1D0AC64B7D9}"/>
          </ac:spMkLst>
        </pc:spChg>
        <pc:picChg chg="add mod">
          <ac:chgData name="Noritsuna Imamura" userId="5b2da16fa1785921" providerId="LiveId" clId="{342DA2C4-B094-4B86-9045-6AA34CD7B848}" dt="2026-10-02T16:44:49.847" v="352" actId="26606"/>
          <ac:picMkLst>
            <pc:docMk/>
            <pc:sldMk cId="2650547675" sldId="4634"/>
            <ac:picMk id="5" creationId="{8C44162E-16E5-9B25-2E5C-2B82A96EA43D}"/>
          </ac:picMkLst>
        </pc:picChg>
        <pc:picChg chg="add mod">
          <ac:chgData name="Noritsuna Imamura" userId="5b2da16fa1785921" providerId="LiveId" clId="{342DA2C4-B094-4B86-9045-6AA34CD7B848}" dt="2026-10-02T16:44:49.847" v="352" actId="26606"/>
          <ac:picMkLst>
            <pc:docMk/>
            <pc:sldMk cId="2650547675" sldId="4634"/>
            <ac:picMk id="7" creationId="{3CE30F0B-9B03-E233-E746-FE0CA714476D}"/>
          </ac:picMkLst>
        </pc:picChg>
      </pc:sldChg>
      <pc:sldChg chg="addSp delSp modSp new del mod">
        <pc:chgData name="Noritsuna Imamura" userId="5b2da16fa1785921" providerId="LiveId" clId="{342DA2C4-B094-4B86-9045-6AA34CD7B848}" dt="2026-10-02T16:42:22.196" v="339" actId="47"/>
        <pc:sldMkLst>
          <pc:docMk/>
          <pc:sldMk cId="622148809" sldId="4636"/>
        </pc:sldMkLst>
        <pc:spChg chg="del">
          <ac:chgData name="Noritsuna Imamura" userId="5b2da16fa1785921" providerId="LiveId" clId="{342DA2C4-B094-4B86-9045-6AA34CD7B848}" dt="2026-10-02T16:39:46.736" v="298" actId="931"/>
          <ac:spMkLst>
            <pc:docMk/>
            <pc:sldMk cId="622148809" sldId="4636"/>
            <ac:spMk id="3" creationId="{22ADCB3F-5EDD-7963-096E-D46C01D7EA09}"/>
          </ac:spMkLst>
        </pc:spChg>
        <pc:picChg chg="add mod ord">
          <ac:chgData name="Noritsuna Imamura" userId="5b2da16fa1785921" providerId="LiveId" clId="{342DA2C4-B094-4B86-9045-6AA34CD7B848}" dt="2026-10-02T16:40:02.431" v="301" actId="1076"/>
          <ac:picMkLst>
            <pc:docMk/>
            <pc:sldMk cId="622148809" sldId="4636"/>
            <ac:picMk id="5" creationId="{1EBC2575-9780-9990-55A4-56897EDFE88B}"/>
          </ac:picMkLst>
        </pc:picChg>
        <pc:picChg chg="add mod">
          <ac:chgData name="Noritsuna Imamura" userId="5b2da16fa1785921" providerId="LiveId" clId="{342DA2C4-B094-4B86-9045-6AA34CD7B848}" dt="2026-10-02T16:41:37.840" v="329" actId="1076"/>
          <ac:picMkLst>
            <pc:docMk/>
            <pc:sldMk cId="622148809" sldId="4636"/>
            <ac:picMk id="7" creationId="{5E993702-66E0-4796-7C4B-069B9DBD1B11}"/>
          </ac:picMkLst>
        </pc:picChg>
      </pc:sldChg>
      <pc:sldChg chg="addSp delSp modSp new del mod setBg">
        <pc:chgData name="Noritsuna Imamura" userId="5b2da16fa1785921" providerId="LiveId" clId="{342DA2C4-B094-4B86-9045-6AA34CD7B848}" dt="2026-10-02T16:37:58.499" v="294" actId="47"/>
        <pc:sldMkLst>
          <pc:docMk/>
          <pc:sldMk cId="2051026322" sldId="4636"/>
        </pc:sldMkLst>
        <pc:spChg chg="del">
          <ac:chgData name="Noritsuna Imamura" userId="5b2da16fa1785921" providerId="LiveId" clId="{342DA2C4-B094-4B86-9045-6AA34CD7B848}" dt="2026-10-02T16:36:48.769" v="281" actId="26606"/>
          <ac:spMkLst>
            <pc:docMk/>
            <pc:sldMk cId="2051026322" sldId="4636"/>
            <ac:spMk id="2" creationId="{53A4A23A-9F83-2EE5-1F59-0CF118446D84}"/>
          </ac:spMkLst>
        </pc:spChg>
        <pc:spChg chg="del">
          <ac:chgData name="Noritsuna Imamura" userId="5b2da16fa1785921" providerId="LiveId" clId="{342DA2C4-B094-4B86-9045-6AA34CD7B848}" dt="2026-10-02T16:36:46.114" v="280" actId="931"/>
          <ac:spMkLst>
            <pc:docMk/>
            <pc:sldMk cId="2051026322" sldId="4636"/>
            <ac:spMk id="3" creationId="{D6036231-B16A-EC68-01AD-FD09F037C2C4}"/>
          </ac:spMkLst>
        </pc:spChg>
        <pc:picChg chg="add mod ord">
          <ac:chgData name="Noritsuna Imamura" userId="5b2da16fa1785921" providerId="LiveId" clId="{342DA2C4-B094-4B86-9045-6AA34CD7B848}" dt="2026-10-02T16:36:48.769" v="281" actId="26606"/>
          <ac:picMkLst>
            <pc:docMk/>
            <pc:sldMk cId="2051026322" sldId="4636"/>
            <ac:picMk id="5" creationId="{245C7CA6-449E-EE2F-9C4A-F4314DF703F1}"/>
          </ac:picMkLst>
        </pc:picChg>
      </pc:sldChg>
      <pc:sldChg chg="add del setBg">
        <pc:chgData name="Noritsuna Imamura" userId="5b2da16fa1785921" providerId="LiveId" clId="{342DA2C4-B094-4B86-9045-6AA34CD7B848}" dt="2026-10-02T16:37:57.906" v="293" actId="47"/>
        <pc:sldMkLst>
          <pc:docMk/>
          <pc:sldMk cId="3695143068" sldId="4637"/>
        </pc:sldMkLst>
      </pc:sldChg>
      <pc:sldChg chg="add del setBg">
        <pc:chgData name="Noritsuna Imamura" userId="5b2da16fa1785921" providerId="LiveId" clId="{342DA2C4-B094-4B86-9045-6AA34CD7B848}" dt="2026-10-02T16:37:57.392" v="292" actId="47"/>
        <pc:sldMkLst>
          <pc:docMk/>
          <pc:sldMk cId="917287937" sldId="4638"/>
        </pc:sldMkLst>
      </pc:sldChg>
    </pc:docChg>
  </pc:docChgLst>
  <pc:docChgLst>
    <pc:chgData name="Noritsuna Imamura" userId="5b2da16fa1785921" providerId="LiveId" clId="{33F32BBD-F384-5180-A48B-EBDC93943B01}"/>
    <pc:docChg chg="undo custSel addSld delSld modSld sldOrd">
      <pc:chgData name="Noritsuna Imamura" userId="5b2da16fa1785921" providerId="LiveId" clId="{33F32BBD-F384-5180-A48B-EBDC93943B01}" dt="2026-09-30T03:13:56.695" v="7944" actId="20577"/>
      <pc:docMkLst>
        <pc:docMk/>
      </pc:docMkLst>
      <pc:sldChg chg="modSp mod">
        <pc:chgData name="Noritsuna Imamura" userId="5b2da16fa1785921" providerId="LiveId" clId="{33F32BBD-F384-5180-A48B-EBDC93943B01}" dt="2026-09-30T03:05:56.914" v="7717" actId="6549"/>
        <pc:sldMkLst>
          <pc:docMk/>
          <pc:sldMk cId="1326589852" sldId="4542"/>
        </pc:sldMkLst>
        <pc:spChg chg="mod">
          <ac:chgData name="Noritsuna Imamura" userId="5b2da16fa1785921" providerId="LiveId" clId="{33F32BBD-F384-5180-A48B-EBDC93943B01}" dt="2026-09-29T05:54:53.962" v="1225" actId="20577"/>
          <ac:spMkLst>
            <pc:docMk/>
            <pc:sldMk cId="1326589852" sldId="4542"/>
            <ac:spMk id="2" creationId="{D3806B17-5195-92E4-B103-1E6CA7754D37}"/>
          </ac:spMkLst>
        </pc:spChg>
        <pc:spChg chg="mod">
          <ac:chgData name="Noritsuna Imamura" userId="5b2da16fa1785921" providerId="LiveId" clId="{33F32BBD-F384-5180-A48B-EBDC93943B01}" dt="2026-09-30T03:05:56.914" v="7717" actId="6549"/>
          <ac:spMkLst>
            <pc:docMk/>
            <pc:sldMk cId="1326589852" sldId="4542"/>
            <ac:spMk id="3" creationId="{F75D558C-DFF4-499B-4B2E-35E3B017ED5D}"/>
          </ac:spMkLst>
        </pc:spChg>
      </pc:sldChg>
      <pc:sldChg chg="modSp mod ord">
        <pc:chgData name="Noritsuna Imamura" userId="5b2da16fa1785921" providerId="LiveId" clId="{33F32BBD-F384-5180-A48B-EBDC93943B01}" dt="2026-09-30T03:09:20.181" v="7931" actId="20577"/>
        <pc:sldMkLst>
          <pc:docMk/>
          <pc:sldMk cId="3461853350" sldId="4559"/>
        </pc:sldMkLst>
        <pc:spChg chg="mod">
          <ac:chgData name="Noritsuna Imamura" userId="5b2da16fa1785921" providerId="LiveId" clId="{33F32BBD-F384-5180-A48B-EBDC93943B01}" dt="2026-09-30T03:09:20.181" v="7931" actId="20577"/>
          <ac:spMkLst>
            <pc:docMk/>
            <pc:sldMk cId="3461853350" sldId="4559"/>
            <ac:spMk id="4" creationId="{CF260D16-B8B3-BE61-0825-F216C4B4FF5D}"/>
          </ac:spMkLst>
        </pc:spChg>
      </pc:sldChg>
      <pc:sldChg chg="ord">
        <pc:chgData name="Noritsuna Imamura" userId="5b2da16fa1785921" providerId="LiveId" clId="{33F32BBD-F384-5180-A48B-EBDC93943B01}" dt="2026-09-29T06:16:41.731" v="2205" actId="20578"/>
        <pc:sldMkLst>
          <pc:docMk/>
          <pc:sldMk cId="3862134900" sldId="4566"/>
        </pc:sldMkLst>
      </pc:sldChg>
      <pc:sldChg chg="ord">
        <pc:chgData name="Noritsuna Imamura" userId="5b2da16fa1785921" providerId="LiveId" clId="{33F32BBD-F384-5180-A48B-EBDC93943B01}" dt="2026-09-29T06:16:33.413" v="2204" actId="20578"/>
        <pc:sldMkLst>
          <pc:docMk/>
          <pc:sldMk cId="2857331343" sldId="4587"/>
        </pc:sldMkLst>
      </pc:sldChg>
      <pc:sldChg chg="addSp delSp modSp new mod setBg setClrOvrMap">
        <pc:chgData name="Noritsuna Imamura" userId="5b2da16fa1785921" providerId="LiveId" clId="{33F32BBD-F384-5180-A48B-EBDC93943B01}" dt="2026-09-30T03:07:39.964" v="7859" actId="20577"/>
        <pc:sldMkLst>
          <pc:docMk/>
          <pc:sldMk cId="1179171851" sldId="4599"/>
        </pc:sldMkLst>
        <pc:spChg chg="mod ord">
          <ac:chgData name="Noritsuna Imamura" userId="5b2da16fa1785921" providerId="LiveId" clId="{33F32BBD-F384-5180-A48B-EBDC93943B01}" dt="2026-09-29T05:38:05.138" v="255" actId="27636"/>
          <ac:spMkLst>
            <pc:docMk/>
            <pc:sldMk cId="1179171851" sldId="4599"/>
            <ac:spMk id="2" creationId="{3F360814-ED3C-BA97-28A6-3C88161272AB}"/>
          </ac:spMkLst>
        </pc:spChg>
        <pc:spChg chg="mod ord">
          <ac:chgData name="Noritsuna Imamura" userId="5b2da16fa1785921" providerId="LiveId" clId="{33F32BBD-F384-5180-A48B-EBDC93943B01}" dt="2026-09-30T03:07:39.964" v="7859" actId="20577"/>
          <ac:spMkLst>
            <pc:docMk/>
            <pc:sldMk cId="1179171851" sldId="4599"/>
            <ac:spMk id="3" creationId="{7341B9D8-471B-6B84-DA7B-F23F853DA323}"/>
          </ac:spMkLst>
        </pc:spChg>
        <pc:spChg chg="add">
          <ac:chgData name="Noritsuna Imamura" userId="5b2da16fa1785921" providerId="LiveId" clId="{33F32BBD-F384-5180-A48B-EBDC93943B01}" dt="2026-09-29T05:37:02.100" v="211" actId="26606"/>
          <ac:spMkLst>
            <pc:docMk/>
            <pc:sldMk cId="1179171851" sldId="4599"/>
            <ac:spMk id="38" creationId="{5CB593EA-2F98-479F-B4C4-F366571FA64D}"/>
          </ac:spMkLst>
        </pc:spChg>
        <pc:spChg chg="add">
          <ac:chgData name="Noritsuna Imamura" userId="5b2da16fa1785921" providerId="LiveId" clId="{33F32BBD-F384-5180-A48B-EBDC93943B01}" dt="2026-09-29T05:37:02.100" v="211" actId="26606"/>
          <ac:spMkLst>
            <pc:docMk/>
            <pc:sldMk cId="1179171851" sldId="4599"/>
            <ac:spMk id="39" creationId="{39BEB6D0-9E4E-4221-93D1-74ABECEE9EFC}"/>
          </ac:spMkLst>
        </pc:spChg>
        <pc:picChg chg="add mod ord">
          <ac:chgData name="Noritsuna Imamura" userId="5b2da16fa1785921" providerId="LiveId" clId="{33F32BBD-F384-5180-A48B-EBDC93943B01}" dt="2026-09-29T05:37:09.989" v="213" actId="1076"/>
          <ac:picMkLst>
            <pc:docMk/>
            <pc:sldMk cId="1179171851" sldId="4599"/>
            <ac:picMk id="4" creationId="{058E479F-541C-5D81-B9C7-C64567AD510D}"/>
          </ac:picMkLst>
        </pc:picChg>
        <pc:picChg chg="add mod ord">
          <ac:chgData name="Noritsuna Imamura" userId="5b2da16fa1785921" providerId="LiveId" clId="{33F32BBD-F384-5180-A48B-EBDC93943B01}" dt="2026-09-29T05:37:06.791" v="212" actId="1076"/>
          <ac:picMkLst>
            <pc:docMk/>
            <pc:sldMk cId="1179171851" sldId="4599"/>
            <ac:picMk id="5" creationId="{5053F2E3-24DB-1290-95B5-B16A8E13E3D7}"/>
          </ac:picMkLst>
        </pc:picChg>
        <pc:picChg chg="add mod ord">
          <ac:chgData name="Noritsuna Imamura" userId="5b2da16fa1785921" providerId="LiveId" clId="{33F32BBD-F384-5180-A48B-EBDC93943B01}" dt="2026-09-29T05:37:02.100" v="211" actId="26606"/>
          <ac:picMkLst>
            <pc:docMk/>
            <pc:sldMk cId="1179171851" sldId="4599"/>
            <ac:picMk id="6" creationId="{8C54E532-8E21-98AF-F0E4-8C07531D9F0A}"/>
          </ac:picMkLst>
        </pc:picChg>
        <pc:picChg chg="add mod ord">
          <ac:chgData name="Noritsuna Imamura" userId="5b2da16fa1785921" providerId="LiveId" clId="{33F32BBD-F384-5180-A48B-EBDC93943B01}" dt="2026-09-29T05:37:02.100" v="211" actId="26606"/>
          <ac:picMkLst>
            <pc:docMk/>
            <pc:sldMk cId="1179171851" sldId="4599"/>
            <ac:picMk id="7" creationId="{05070BC9-F72C-486E-4648-C9D5633660B0}"/>
          </ac:picMkLst>
        </pc:picChg>
        <pc:picChg chg="add mod ord">
          <ac:chgData name="Noritsuna Imamura" userId="5b2da16fa1785921" providerId="LiveId" clId="{33F32BBD-F384-5180-A48B-EBDC93943B01}" dt="2026-09-29T05:37:02.100" v="211" actId="26606"/>
          <ac:picMkLst>
            <pc:docMk/>
            <pc:sldMk cId="1179171851" sldId="4599"/>
            <ac:picMk id="8" creationId="{15991BAA-018D-C6B3-E062-C6433C90B2A9}"/>
          </ac:picMkLst>
        </pc:picChg>
      </pc:sldChg>
      <pc:sldChg chg="addSp modSp new mod setBg">
        <pc:chgData name="Noritsuna Imamura" userId="5b2da16fa1785921" providerId="LiveId" clId="{33F32BBD-F384-5180-A48B-EBDC93943B01}" dt="2026-09-30T03:13:56.695" v="7944" actId="20577"/>
        <pc:sldMkLst>
          <pc:docMk/>
          <pc:sldMk cId="714813823" sldId="4600"/>
        </pc:sldMkLst>
        <pc:spChg chg="mod">
          <ac:chgData name="Noritsuna Imamura" userId="5b2da16fa1785921" providerId="LiveId" clId="{33F32BBD-F384-5180-A48B-EBDC93943B01}" dt="2026-09-29T05:40:54.893" v="509" actId="26606"/>
          <ac:spMkLst>
            <pc:docMk/>
            <pc:sldMk cId="714813823" sldId="4600"/>
            <ac:spMk id="2" creationId="{7650FD5D-20F5-BB9D-3FAE-80738274E8E5}"/>
          </ac:spMkLst>
        </pc:spChg>
        <pc:spChg chg="mod">
          <ac:chgData name="Noritsuna Imamura" userId="5b2da16fa1785921" providerId="LiveId" clId="{33F32BBD-F384-5180-A48B-EBDC93943B01}" dt="2026-09-30T03:13:56.695" v="7944" actId="20577"/>
          <ac:spMkLst>
            <pc:docMk/>
            <pc:sldMk cId="714813823" sldId="4600"/>
            <ac:spMk id="3" creationId="{B326278A-9A46-7551-5EAC-13B56D44FFFB}"/>
          </ac:spMkLst>
        </pc:spChg>
        <pc:spChg chg="add">
          <ac:chgData name="Noritsuna Imamura" userId="5b2da16fa1785921" providerId="LiveId" clId="{33F32BBD-F384-5180-A48B-EBDC93943B01}" dt="2026-09-29T05:40:54.893" v="509" actId="26606"/>
          <ac:spMkLst>
            <pc:docMk/>
            <pc:sldMk cId="714813823" sldId="4600"/>
            <ac:spMk id="12" creationId="{A3C210E6-A35A-4F68-8D60-801A019C75B8}"/>
          </ac:spMkLst>
        </pc:spChg>
        <pc:spChg chg="add">
          <ac:chgData name="Noritsuna Imamura" userId="5b2da16fa1785921" providerId="LiveId" clId="{33F32BBD-F384-5180-A48B-EBDC93943B01}" dt="2026-09-29T05:40:54.893" v="509" actId="26606"/>
          <ac:spMkLst>
            <pc:docMk/>
            <pc:sldMk cId="714813823" sldId="4600"/>
            <ac:spMk id="14" creationId="{AC0D06B0-F19C-459E-B221-A34B506FB5E3}"/>
          </ac:spMkLst>
        </pc:spChg>
        <pc:spChg chg="add">
          <ac:chgData name="Noritsuna Imamura" userId="5b2da16fa1785921" providerId="LiveId" clId="{33F32BBD-F384-5180-A48B-EBDC93943B01}" dt="2026-09-29T05:40:54.893" v="509" actId="26606"/>
          <ac:spMkLst>
            <pc:docMk/>
            <pc:sldMk cId="714813823" sldId="4600"/>
            <ac:spMk id="16" creationId="{345B26DA-1C6B-4C66-81C9-9C1877FC2DB1}"/>
          </ac:spMkLst>
        </pc:spChg>
        <pc:spChg chg="add">
          <ac:chgData name="Noritsuna Imamura" userId="5b2da16fa1785921" providerId="LiveId" clId="{33F32BBD-F384-5180-A48B-EBDC93943B01}" dt="2026-09-29T05:40:54.893" v="509" actId="26606"/>
          <ac:spMkLst>
            <pc:docMk/>
            <pc:sldMk cId="714813823" sldId="4600"/>
            <ac:spMk id="18" creationId="{98DE6C44-43F8-4DE4-AB81-66853FFEA09A}"/>
          </ac:spMkLst>
        </pc:spChg>
        <pc:spChg chg="add">
          <ac:chgData name="Noritsuna Imamura" userId="5b2da16fa1785921" providerId="LiveId" clId="{33F32BBD-F384-5180-A48B-EBDC93943B01}" dt="2026-09-29T05:40:54.893" v="509" actId="26606"/>
          <ac:spMkLst>
            <pc:docMk/>
            <pc:sldMk cId="714813823" sldId="4600"/>
            <ac:spMk id="20" creationId="{2409529B-9B56-4F10-BE4D-F934DB89E57E}"/>
          </ac:spMkLst>
        </pc:spChg>
        <pc:picChg chg="add mod ord">
          <ac:chgData name="Noritsuna Imamura" userId="5b2da16fa1785921" providerId="LiveId" clId="{33F32BBD-F384-5180-A48B-EBDC93943B01}" dt="2026-09-29T05:40:54.893" v="509" actId="26606"/>
          <ac:picMkLst>
            <pc:docMk/>
            <pc:sldMk cId="714813823" sldId="4600"/>
            <ac:picMk id="4" creationId="{8ACBA61B-73E4-E2FB-D98B-39D257B31E6C}"/>
          </ac:picMkLst>
        </pc:picChg>
        <pc:picChg chg="add mod">
          <ac:chgData name="Noritsuna Imamura" userId="5b2da16fa1785921" providerId="LiveId" clId="{33F32BBD-F384-5180-A48B-EBDC93943B01}" dt="2026-09-29T05:40:54.893" v="509" actId="26606"/>
          <ac:picMkLst>
            <pc:docMk/>
            <pc:sldMk cId="714813823" sldId="4600"/>
            <ac:picMk id="5" creationId="{13948678-F059-A4A8-F433-D13CD9F69CAA}"/>
          </ac:picMkLst>
        </pc:picChg>
        <pc:picChg chg="add mod ord">
          <ac:chgData name="Noritsuna Imamura" userId="5b2da16fa1785921" providerId="LiveId" clId="{33F32BBD-F384-5180-A48B-EBDC93943B01}" dt="2026-09-29T05:40:54.893" v="509" actId="26606"/>
          <ac:picMkLst>
            <pc:docMk/>
            <pc:sldMk cId="714813823" sldId="4600"/>
            <ac:picMk id="6" creationId="{B4DCACF5-4FFC-3243-35D6-CB5FF29335E4}"/>
          </ac:picMkLst>
        </pc:picChg>
        <pc:picChg chg="add mod">
          <ac:chgData name="Noritsuna Imamura" userId="5b2da16fa1785921" providerId="LiveId" clId="{33F32BBD-F384-5180-A48B-EBDC93943B01}" dt="2026-09-29T05:40:46.351" v="508"/>
          <ac:picMkLst>
            <pc:docMk/>
            <pc:sldMk cId="714813823" sldId="4600"/>
            <ac:picMk id="7" creationId="{33AD1114-71E5-D14C-AD9D-A99FBE426485}"/>
          </ac:picMkLst>
        </pc:picChg>
      </pc:sldChg>
      <pc:sldChg chg="addSp delSp modSp new mod ord setBg">
        <pc:chgData name="Noritsuna Imamura" userId="5b2da16fa1785921" providerId="LiveId" clId="{33F32BBD-F384-5180-A48B-EBDC93943B01}" dt="2026-09-29T06:02:00.780" v="1976" actId="20578"/>
        <pc:sldMkLst>
          <pc:docMk/>
          <pc:sldMk cId="1224191126" sldId="4601"/>
        </pc:sldMkLst>
        <pc:spChg chg="add mod">
          <ac:chgData name="Noritsuna Imamura" userId="5b2da16fa1785921" providerId="LiveId" clId="{33F32BBD-F384-5180-A48B-EBDC93943B01}" dt="2026-09-29T05:47:58.868" v="759" actId="1076"/>
          <ac:spMkLst>
            <pc:docMk/>
            <pc:sldMk cId="1224191126" sldId="4601"/>
            <ac:spMk id="6" creationId="{0A61C37D-6783-A8C6-6623-4FB199866595}"/>
          </ac:spMkLst>
        </pc:spChg>
        <pc:spChg chg="add mod">
          <ac:chgData name="Noritsuna Imamura" userId="5b2da16fa1785921" providerId="LiveId" clId="{33F32BBD-F384-5180-A48B-EBDC93943B01}" dt="2026-09-29T05:47:55.100" v="758" actId="1076"/>
          <ac:spMkLst>
            <pc:docMk/>
            <pc:sldMk cId="1224191126" sldId="4601"/>
            <ac:spMk id="7" creationId="{CABE2B3B-D4D9-5152-1132-E732E004BEEC}"/>
          </ac:spMkLst>
        </pc:spChg>
        <pc:spChg chg="add del mod">
          <ac:chgData name="Noritsuna Imamura" userId="5b2da16fa1785921" providerId="LiveId" clId="{33F32BBD-F384-5180-A48B-EBDC93943B01}" dt="2026-09-29T05:45:28.172" v="641" actId="21"/>
          <ac:spMkLst>
            <pc:docMk/>
            <pc:sldMk cId="1224191126" sldId="4601"/>
            <ac:spMk id="8" creationId="{B3639CD7-F164-6783-E87C-495AE4041C51}"/>
          </ac:spMkLst>
        </pc:spChg>
        <pc:spChg chg="add mod">
          <ac:chgData name="Noritsuna Imamura" userId="5b2da16fa1785921" providerId="LiveId" clId="{33F32BBD-F384-5180-A48B-EBDC93943B01}" dt="2026-09-29T05:45:45.288" v="665" actId="20577"/>
          <ac:spMkLst>
            <pc:docMk/>
            <pc:sldMk cId="1224191126" sldId="4601"/>
            <ac:spMk id="9" creationId="{D779B0BD-EBEF-140D-959B-88AB239716DD}"/>
          </ac:spMkLst>
        </pc:spChg>
        <pc:spChg chg="add">
          <ac:chgData name="Noritsuna Imamura" userId="5b2da16fa1785921" providerId="LiveId" clId="{33F32BBD-F384-5180-A48B-EBDC93943B01}" dt="2026-09-29T05:43:58.523" v="566" actId="26606"/>
          <ac:spMkLst>
            <pc:docMk/>
            <pc:sldMk cId="1224191126" sldId="4601"/>
            <ac:spMk id="10" creationId="{11B2B030-4738-4359-9E46-144B7C8BFF8B}"/>
          </ac:spMkLst>
        </pc:spChg>
        <pc:spChg chg="add">
          <ac:chgData name="Noritsuna Imamura" userId="5b2da16fa1785921" providerId="LiveId" clId="{33F32BBD-F384-5180-A48B-EBDC93943B01}" dt="2026-09-29T05:43:58.523" v="566" actId="26606"/>
          <ac:spMkLst>
            <pc:docMk/>
            <pc:sldMk cId="1224191126" sldId="4601"/>
            <ac:spMk id="12" creationId="{E722B2DD-E14D-4972-9D98-5D6E61B1B2D2}"/>
          </ac:spMkLst>
        </pc:spChg>
        <pc:spChg chg="add mod">
          <ac:chgData name="Noritsuna Imamura" userId="5b2da16fa1785921" providerId="LiveId" clId="{33F32BBD-F384-5180-A48B-EBDC93943B01}" dt="2026-09-29T05:46:52.451" v="712" actId="14100"/>
          <ac:spMkLst>
            <pc:docMk/>
            <pc:sldMk cId="1224191126" sldId="4601"/>
            <ac:spMk id="14" creationId="{A2F043BC-380C-24DE-930E-926919BC0974}"/>
          </ac:spMkLst>
        </pc:spChg>
        <pc:spChg chg="add del mod">
          <ac:chgData name="Noritsuna Imamura" userId="5b2da16fa1785921" providerId="LiveId" clId="{33F32BBD-F384-5180-A48B-EBDC93943B01}" dt="2026-09-29T05:47:32.453" v="736" actId="20577"/>
          <ac:spMkLst>
            <pc:docMk/>
            <pc:sldMk cId="1224191126" sldId="4601"/>
            <ac:spMk id="15" creationId="{1100B9B8-B555-01B2-D29A-465E9629302C}"/>
          </ac:spMkLst>
        </pc:spChg>
        <pc:spChg chg="add mod">
          <ac:chgData name="Noritsuna Imamura" userId="5b2da16fa1785921" providerId="LiveId" clId="{33F32BBD-F384-5180-A48B-EBDC93943B01}" dt="2026-09-29T05:47:49.608" v="757" actId="20577"/>
          <ac:spMkLst>
            <pc:docMk/>
            <pc:sldMk cId="1224191126" sldId="4601"/>
            <ac:spMk id="16" creationId="{21298398-9FC7-7C69-5A25-8FF52EF147A1}"/>
          </ac:spMkLst>
        </pc:spChg>
        <pc:picChg chg="add mod ord modCrop">
          <ac:chgData name="Noritsuna Imamura" userId="5b2da16fa1785921" providerId="LiveId" clId="{33F32BBD-F384-5180-A48B-EBDC93943B01}" dt="2026-09-29T05:43:58.523" v="566" actId="26606"/>
          <ac:picMkLst>
            <pc:docMk/>
            <pc:sldMk cId="1224191126" sldId="4601"/>
            <ac:picMk id="5" creationId="{C265AD77-9E0A-DF51-4BB6-0BB02F397BBE}"/>
          </ac:picMkLst>
        </pc:picChg>
      </pc:sldChg>
      <pc:sldChg chg="modSp add mod ord">
        <pc:chgData name="Noritsuna Imamura" userId="5b2da16fa1785921" providerId="LiveId" clId="{33F32BBD-F384-5180-A48B-EBDC93943B01}" dt="2026-09-30T03:04:49.734" v="7662" actId="1076"/>
        <pc:sldMkLst>
          <pc:docMk/>
          <pc:sldMk cId="4270203795" sldId="4605"/>
        </pc:sldMkLst>
        <pc:spChg chg="mod">
          <ac:chgData name="Noritsuna Imamura" userId="5b2da16fa1785921" providerId="LiveId" clId="{33F32BBD-F384-5180-A48B-EBDC93943B01}" dt="2026-09-30T03:04:49.734" v="7662" actId="1076"/>
          <ac:spMkLst>
            <pc:docMk/>
            <pc:sldMk cId="4270203795" sldId="4605"/>
            <ac:spMk id="2" creationId="{C2E44CA2-0699-1F53-240F-383A4020554D}"/>
          </ac:spMkLst>
        </pc:spChg>
      </pc:sldChg>
      <pc:sldChg chg="modSp add mod ord">
        <pc:chgData name="Noritsuna Imamura" userId="5b2da16fa1785921" providerId="LiveId" clId="{33F32BBD-F384-5180-A48B-EBDC93943B01}" dt="2026-09-29T05:52:12.386" v="956" actId="20577"/>
        <pc:sldMkLst>
          <pc:docMk/>
          <pc:sldMk cId="3587902994" sldId="4606"/>
        </pc:sldMkLst>
        <pc:spChg chg="mod">
          <ac:chgData name="Noritsuna Imamura" userId="5b2da16fa1785921" providerId="LiveId" clId="{33F32BBD-F384-5180-A48B-EBDC93943B01}" dt="2026-09-29T05:52:12.386" v="956" actId="20577"/>
          <ac:spMkLst>
            <pc:docMk/>
            <pc:sldMk cId="3587902994" sldId="4606"/>
            <ac:spMk id="2" creationId="{E9CA8104-3238-40F0-B9D0-F80513BF7000}"/>
          </ac:spMkLst>
        </pc:spChg>
      </pc:sldChg>
      <pc:sldChg chg="modSp add mod ord">
        <pc:chgData name="Noritsuna Imamura" userId="5b2da16fa1785921" providerId="LiveId" clId="{33F32BBD-F384-5180-A48B-EBDC93943B01}" dt="2026-09-30T03:03:57.852" v="7620" actId="20577"/>
        <pc:sldMkLst>
          <pc:docMk/>
          <pc:sldMk cId="1235046063" sldId="4608"/>
        </pc:sldMkLst>
        <pc:spChg chg="mod">
          <ac:chgData name="Noritsuna Imamura" userId="5b2da16fa1785921" providerId="LiveId" clId="{33F32BBD-F384-5180-A48B-EBDC93943B01}" dt="2026-09-30T03:03:57.852" v="7620" actId="20577"/>
          <ac:spMkLst>
            <pc:docMk/>
            <pc:sldMk cId="1235046063" sldId="4608"/>
            <ac:spMk id="2" creationId="{983A7C49-415B-DA00-D2B9-613F7CDABB71}"/>
          </ac:spMkLst>
        </pc:spChg>
      </pc:sldChg>
      <pc:sldChg chg="addSp delSp modSp new mod setBg">
        <pc:chgData name="Noritsuna Imamura" userId="5b2da16fa1785921" providerId="LiveId" clId="{33F32BBD-F384-5180-A48B-EBDC93943B01}" dt="2026-09-30T03:01:16.177" v="7545" actId="14100"/>
        <pc:sldMkLst>
          <pc:docMk/>
          <pc:sldMk cId="3029306487" sldId="4610"/>
        </pc:sldMkLst>
        <pc:spChg chg="add mod">
          <ac:chgData name="Noritsuna Imamura" userId="5b2da16fa1785921" providerId="LiveId" clId="{33F32BBD-F384-5180-A48B-EBDC93943B01}" dt="2026-09-30T03:01:16.177" v="7545" actId="14100"/>
          <ac:spMkLst>
            <pc:docMk/>
            <pc:sldMk cId="3029306487" sldId="4610"/>
            <ac:spMk id="6" creationId="{0842D581-40F4-CDD2-557E-805B683787FB}"/>
          </ac:spMkLst>
        </pc:spChg>
        <pc:spChg chg="add mod">
          <ac:chgData name="Noritsuna Imamura" userId="5b2da16fa1785921" providerId="LiveId" clId="{33F32BBD-F384-5180-A48B-EBDC93943B01}" dt="2026-09-30T03:01:06.642" v="7533" actId="14100"/>
          <ac:spMkLst>
            <pc:docMk/>
            <pc:sldMk cId="3029306487" sldId="4610"/>
            <ac:spMk id="7" creationId="{4E0EE7D8-0C0C-0620-4F51-3FDA23C21B96}"/>
          </ac:spMkLst>
        </pc:spChg>
        <pc:spChg chg="add mod">
          <ac:chgData name="Noritsuna Imamura" userId="5b2da16fa1785921" providerId="LiveId" clId="{33F32BBD-F384-5180-A48B-EBDC93943B01}" dt="2026-09-29T23:42:15.007" v="4418" actId="14100"/>
          <ac:spMkLst>
            <pc:docMk/>
            <pc:sldMk cId="3029306487" sldId="4610"/>
            <ac:spMk id="8" creationId="{41AD2B99-B6C2-9B7C-18FF-51D99F2BB713}"/>
          </ac:spMkLst>
        </pc:spChg>
        <pc:spChg chg="add mod">
          <ac:chgData name="Noritsuna Imamura" userId="5b2da16fa1785921" providerId="LiveId" clId="{33F32BBD-F384-5180-A48B-EBDC93943B01}" dt="2026-09-29T23:42:31.988" v="4433" actId="20577"/>
          <ac:spMkLst>
            <pc:docMk/>
            <pc:sldMk cId="3029306487" sldId="4610"/>
            <ac:spMk id="9" creationId="{6233455B-0A3C-5AC4-4732-68B54FABDC4D}"/>
          </ac:spMkLst>
        </pc:spChg>
        <pc:spChg chg="add">
          <ac:chgData name="Noritsuna Imamura" userId="5b2da16fa1785921" providerId="LiveId" clId="{33F32BBD-F384-5180-A48B-EBDC93943B01}" dt="2026-09-29T06:14:48.254" v="2196" actId="26606"/>
          <ac:spMkLst>
            <pc:docMk/>
            <pc:sldMk cId="3029306487" sldId="4610"/>
            <ac:spMk id="10" creationId="{42A4FC2C-047E-45A5-965D-8E1E3BF09BC6}"/>
          </ac:spMkLst>
        </pc:spChg>
        <pc:spChg chg="add mod">
          <ac:chgData name="Noritsuna Imamura" userId="5b2da16fa1785921" providerId="LiveId" clId="{33F32BBD-F384-5180-A48B-EBDC93943B01}" dt="2026-09-29T23:43:13.955" v="4477" actId="20577"/>
          <ac:spMkLst>
            <pc:docMk/>
            <pc:sldMk cId="3029306487" sldId="4610"/>
            <ac:spMk id="12" creationId="{F0C2D9B4-E628-F20B-CB2F-3E9D75B64D94}"/>
          </ac:spMkLst>
        </pc:spChg>
        <pc:picChg chg="add mod">
          <ac:chgData name="Noritsuna Imamura" userId="5b2da16fa1785921" providerId="LiveId" clId="{33F32BBD-F384-5180-A48B-EBDC93943B01}" dt="2026-09-29T06:14:48.254" v="2196" actId="26606"/>
          <ac:picMkLst>
            <pc:docMk/>
            <pc:sldMk cId="3029306487" sldId="4610"/>
            <ac:picMk id="5" creationId="{56BD4A10-7938-3EF6-E034-9B6EB91CCFEA}"/>
          </ac:picMkLst>
        </pc:picChg>
      </pc:sldChg>
      <pc:sldChg chg="addSp delSp modSp new mod ord setBg">
        <pc:chgData name="Noritsuna Imamura" userId="5b2da16fa1785921" providerId="LiveId" clId="{33F32BBD-F384-5180-A48B-EBDC93943B01}" dt="2026-09-30T01:28:24.889" v="4985" actId="14100"/>
        <pc:sldMkLst>
          <pc:docMk/>
          <pc:sldMk cId="460573064" sldId="4611"/>
        </pc:sldMkLst>
        <pc:spChg chg="add mod">
          <ac:chgData name="Noritsuna Imamura" userId="5b2da16fa1785921" providerId="LiveId" clId="{33F32BBD-F384-5180-A48B-EBDC93943B01}" dt="2026-09-30T01:26:36.056" v="4931" actId="14100"/>
          <ac:spMkLst>
            <pc:docMk/>
            <pc:sldMk cId="460573064" sldId="4611"/>
            <ac:spMk id="10" creationId="{3112C71C-711B-B3B3-F1A6-55054F3AA092}"/>
          </ac:spMkLst>
        </pc:spChg>
        <pc:spChg chg="add mod">
          <ac:chgData name="Noritsuna Imamura" userId="5b2da16fa1785921" providerId="LiveId" clId="{33F32BBD-F384-5180-A48B-EBDC93943B01}" dt="2026-09-30T01:27:06.958" v="4971" actId="20577"/>
          <ac:spMkLst>
            <pc:docMk/>
            <pc:sldMk cId="460573064" sldId="4611"/>
            <ac:spMk id="11" creationId="{12072E40-0CD2-4318-4D00-18FA20A2E592}"/>
          </ac:spMkLst>
        </pc:spChg>
        <pc:spChg chg="add mod">
          <ac:chgData name="Noritsuna Imamura" userId="5b2da16fa1785921" providerId="LiveId" clId="{33F32BBD-F384-5180-A48B-EBDC93943B01}" dt="2026-09-30T01:27:24.973" v="4974" actId="14100"/>
          <ac:spMkLst>
            <pc:docMk/>
            <pc:sldMk cId="460573064" sldId="4611"/>
            <ac:spMk id="12" creationId="{C3654962-9676-4316-E9C8-58BA00985767}"/>
          </ac:spMkLst>
        </pc:spChg>
        <pc:spChg chg="add mod">
          <ac:chgData name="Noritsuna Imamura" userId="5b2da16fa1785921" providerId="LiveId" clId="{33F32BBD-F384-5180-A48B-EBDC93943B01}" dt="2026-09-30T01:27:43.788" v="4977" actId="14100"/>
          <ac:spMkLst>
            <pc:docMk/>
            <pc:sldMk cId="460573064" sldId="4611"/>
            <ac:spMk id="13" creationId="{E37CA2B7-3443-3A61-035C-C1A959F8E6A7}"/>
          </ac:spMkLst>
        </pc:spChg>
        <pc:spChg chg="add">
          <ac:chgData name="Noritsuna Imamura" userId="5b2da16fa1785921" providerId="LiveId" clId="{33F32BBD-F384-5180-A48B-EBDC93943B01}" dt="2026-09-29T06:17:02.145" v="2207" actId="26606"/>
          <ac:spMkLst>
            <pc:docMk/>
            <pc:sldMk cId="460573064" sldId="4611"/>
            <ac:spMk id="14" creationId="{42A4FC2C-047E-45A5-965D-8E1E3BF09BC6}"/>
          </ac:spMkLst>
        </pc:spChg>
        <pc:spChg chg="add mod">
          <ac:chgData name="Noritsuna Imamura" userId="5b2da16fa1785921" providerId="LiveId" clId="{33F32BBD-F384-5180-A48B-EBDC93943B01}" dt="2026-09-30T01:27:56.238" v="4980" actId="14100"/>
          <ac:spMkLst>
            <pc:docMk/>
            <pc:sldMk cId="460573064" sldId="4611"/>
            <ac:spMk id="15" creationId="{2B907619-3C50-4FF4-CE5E-3830046D064A}"/>
          </ac:spMkLst>
        </pc:spChg>
        <pc:spChg chg="add mod">
          <ac:chgData name="Noritsuna Imamura" userId="5b2da16fa1785921" providerId="LiveId" clId="{33F32BBD-F384-5180-A48B-EBDC93943B01}" dt="2026-09-30T01:28:24.889" v="4985" actId="14100"/>
          <ac:spMkLst>
            <pc:docMk/>
            <pc:sldMk cId="460573064" sldId="4611"/>
            <ac:spMk id="16" creationId="{232E79BE-9438-7B91-7D65-B1BBFD8E6CB9}"/>
          </ac:spMkLst>
        </pc:spChg>
      </pc:sldChg>
      <pc:sldChg chg="addSp delSp modSp new mod setBg">
        <pc:chgData name="Noritsuna Imamura" userId="5b2da16fa1785921" providerId="LiveId" clId="{33F32BBD-F384-5180-A48B-EBDC93943B01}" dt="2026-09-30T01:26:14.443" v="4928"/>
        <pc:sldMkLst>
          <pc:docMk/>
          <pc:sldMk cId="701837946" sldId="4612"/>
        </pc:sldMkLst>
        <pc:spChg chg="add mod">
          <ac:chgData name="Noritsuna Imamura" userId="5b2da16fa1785921" providerId="LiveId" clId="{33F32BBD-F384-5180-A48B-EBDC93943B01}" dt="2026-09-30T01:25:28.306" v="4923" actId="14100"/>
          <ac:spMkLst>
            <pc:docMk/>
            <pc:sldMk cId="701837946" sldId="4612"/>
            <ac:spMk id="6" creationId="{9633A0F7-9346-9712-2C82-32CDAD435140}"/>
          </ac:spMkLst>
        </pc:spChg>
        <pc:spChg chg="add mod">
          <ac:chgData name="Noritsuna Imamura" userId="5b2da16fa1785921" providerId="LiveId" clId="{33F32BBD-F384-5180-A48B-EBDC93943B01}" dt="2026-09-30T01:25:44.377" v="4925" actId="1076"/>
          <ac:spMkLst>
            <pc:docMk/>
            <pc:sldMk cId="701837946" sldId="4612"/>
            <ac:spMk id="7" creationId="{6D4BB12A-DEA8-944C-F436-5EBAFA3DDCD8}"/>
          </ac:spMkLst>
        </pc:spChg>
        <pc:spChg chg="add mod">
          <ac:chgData name="Noritsuna Imamura" userId="5b2da16fa1785921" providerId="LiveId" clId="{33F32BBD-F384-5180-A48B-EBDC93943B01}" dt="2026-09-30T01:26:04.978" v="4927" actId="1076"/>
          <ac:spMkLst>
            <pc:docMk/>
            <pc:sldMk cId="701837946" sldId="4612"/>
            <ac:spMk id="8" creationId="{BD7F4408-A0A0-E3FB-0AB0-53272A8F0791}"/>
          </ac:spMkLst>
        </pc:spChg>
        <pc:spChg chg="add mod">
          <ac:chgData name="Noritsuna Imamura" userId="5b2da16fa1785921" providerId="LiveId" clId="{33F32BBD-F384-5180-A48B-EBDC93943B01}" dt="2026-09-30T01:26:14.443" v="4928"/>
          <ac:spMkLst>
            <pc:docMk/>
            <pc:sldMk cId="701837946" sldId="4612"/>
            <ac:spMk id="9" creationId="{E13016D0-F37E-566D-F45C-7D95CD200802}"/>
          </ac:spMkLst>
        </pc:spChg>
        <pc:spChg chg="add">
          <ac:chgData name="Noritsuna Imamura" userId="5b2da16fa1785921" providerId="LiveId" clId="{33F32BBD-F384-5180-A48B-EBDC93943B01}" dt="2026-09-29T06:16:28.955" v="2203" actId="26606"/>
          <ac:spMkLst>
            <pc:docMk/>
            <pc:sldMk cId="701837946" sldId="4612"/>
            <ac:spMk id="10" creationId="{42A4FC2C-047E-45A5-965D-8E1E3BF09BC6}"/>
          </ac:spMkLst>
        </pc:spChg>
        <pc:picChg chg="add mod ord">
          <ac:chgData name="Noritsuna Imamura" userId="5b2da16fa1785921" providerId="LiveId" clId="{33F32BBD-F384-5180-A48B-EBDC93943B01}" dt="2026-09-29T06:16:28.955" v="2203" actId="26606"/>
          <ac:picMkLst>
            <pc:docMk/>
            <pc:sldMk cId="701837946" sldId="4612"/>
            <ac:picMk id="5" creationId="{0A3B5BE4-CD13-F52B-0717-269DEC0CE449}"/>
          </ac:picMkLst>
        </pc:picChg>
      </pc:sldChg>
      <pc:sldChg chg="addSp delSp modSp new mod ord setBg chgLayout">
        <pc:chgData name="Noritsuna Imamura" userId="5b2da16fa1785921" providerId="LiveId" clId="{33F32BBD-F384-5180-A48B-EBDC93943B01}" dt="2026-09-30T03:01:50.667" v="7565" actId="20577"/>
        <pc:sldMkLst>
          <pc:docMk/>
          <pc:sldMk cId="2871028343" sldId="4613"/>
        </pc:sldMkLst>
        <pc:spChg chg="mod ord">
          <ac:chgData name="Noritsuna Imamura" userId="5b2da16fa1785921" providerId="LiveId" clId="{33F32BBD-F384-5180-A48B-EBDC93943B01}" dt="2026-09-30T03:01:50.667" v="7565" actId="20577"/>
          <ac:spMkLst>
            <pc:docMk/>
            <pc:sldMk cId="2871028343" sldId="4613"/>
            <ac:spMk id="2" creationId="{1950680A-A936-62F4-8414-EEC687D9FF93}"/>
          </ac:spMkLst>
        </pc:spChg>
        <pc:spChg chg="add mod">
          <ac:chgData name="Noritsuna Imamura" userId="5b2da16fa1785921" providerId="LiveId" clId="{33F32BBD-F384-5180-A48B-EBDC93943B01}" dt="2026-09-29T23:01:49.527" v="2830" actId="20577"/>
          <ac:spMkLst>
            <pc:docMk/>
            <pc:sldMk cId="2871028343" sldId="4613"/>
            <ac:spMk id="18" creationId="{F506F42E-A70D-232F-CB71-8A356C9D7D06}"/>
          </ac:spMkLst>
        </pc:spChg>
        <pc:spChg chg="add">
          <ac:chgData name="Noritsuna Imamura" userId="5b2da16fa1785921" providerId="LiveId" clId="{33F32BBD-F384-5180-A48B-EBDC93943B01}" dt="2026-09-29T22:57:57.777" v="2684" actId="26606"/>
          <ac:spMkLst>
            <pc:docMk/>
            <pc:sldMk cId="2871028343" sldId="4613"/>
            <ac:spMk id="22" creationId="{93062723-6941-4ABE-8146-AC6FA530BA4C}"/>
          </ac:spMkLst>
        </pc:spChg>
        <pc:spChg chg="add">
          <ac:chgData name="Noritsuna Imamura" userId="5b2da16fa1785921" providerId="LiveId" clId="{33F32BBD-F384-5180-A48B-EBDC93943B01}" dt="2026-09-29T22:57:57.777" v="2684" actId="26606"/>
          <ac:spMkLst>
            <pc:docMk/>
            <pc:sldMk cId="2871028343" sldId="4613"/>
            <ac:spMk id="24" creationId="{917859B3-4C91-478D-929D-BB6433F90849}"/>
          </ac:spMkLst>
        </pc:spChg>
        <pc:spChg chg="add">
          <ac:chgData name="Noritsuna Imamura" userId="5b2da16fa1785921" providerId="LiveId" clId="{33F32BBD-F384-5180-A48B-EBDC93943B01}" dt="2026-09-29T22:57:57.777" v="2684" actId="26606"/>
          <ac:spMkLst>
            <pc:docMk/>
            <pc:sldMk cId="2871028343" sldId="4613"/>
            <ac:spMk id="26" creationId="{6283FBD2-A663-469F-855C-06D86E3C1161}"/>
          </ac:spMkLst>
        </pc:spChg>
        <pc:spChg chg="add">
          <ac:chgData name="Noritsuna Imamura" userId="5b2da16fa1785921" providerId="LiveId" clId="{33F32BBD-F384-5180-A48B-EBDC93943B01}" dt="2026-09-29T22:57:57.777" v="2684" actId="26606"/>
          <ac:spMkLst>
            <pc:docMk/>
            <pc:sldMk cId="2871028343" sldId="4613"/>
            <ac:spMk id="28" creationId="{8A1279FC-7441-4E55-B082-2774E6316482}"/>
          </ac:spMkLst>
        </pc:spChg>
        <pc:spChg chg="add mod">
          <ac:chgData name="Noritsuna Imamura" userId="5b2da16fa1785921" providerId="LiveId" clId="{33F32BBD-F384-5180-A48B-EBDC93943B01}" dt="2026-09-29T23:44:57.151" v="4582" actId="14100"/>
          <ac:spMkLst>
            <pc:docMk/>
            <pc:sldMk cId="2871028343" sldId="4613"/>
            <ac:spMk id="31" creationId="{D66E04E0-05E4-E7AA-FE90-FA891DD5D8D5}"/>
          </ac:spMkLst>
        </pc:spChg>
        <pc:picChg chg="add mod ord">
          <ac:chgData name="Noritsuna Imamura" userId="5b2da16fa1785921" providerId="LiveId" clId="{33F32BBD-F384-5180-A48B-EBDC93943B01}" dt="2026-09-29T23:00:28.349" v="2730" actId="1076"/>
          <ac:picMkLst>
            <pc:docMk/>
            <pc:sldMk cId="2871028343" sldId="4613"/>
            <ac:picMk id="5" creationId="{FEFA41A4-56CA-50E7-5C00-20603DC734A0}"/>
          </ac:picMkLst>
        </pc:picChg>
        <pc:picChg chg="add mod ord">
          <ac:chgData name="Noritsuna Imamura" userId="5b2da16fa1785921" providerId="LiveId" clId="{33F32BBD-F384-5180-A48B-EBDC93943B01}" dt="2026-09-29T22:59:32.744" v="2719" actId="1076"/>
          <ac:picMkLst>
            <pc:docMk/>
            <pc:sldMk cId="2871028343" sldId="4613"/>
            <ac:picMk id="7" creationId="{DF9D6026-E2F5-2416-C7CE-BCC3A63B2CE9}"/>
          </ac:picMkLst>
        </pc:picChg>
        <pc:picChg chg="mod">
          <ac:chgData name="Noritsuna Imamura" userId="5b2da16fa1785921" providerId="LiveId" clId="{33F32BBD-F384-5180-A48B-EBDC93943B01}" dt="2026-09-29T23:00:24.382" v="2729" actId="1076"/>
          <ac:picMkLst>
            <pc:docMk/>
            <pc:sldMk cId="2871028343" sldId="4613"/>
            <ac:picMk id="9" creationId="{9C36CA65-468E-F704-1B0B-DA30D2F94EE4}"/>
          </ac:picMkLst>
        </pc:picChg>
        <pc:picChg chg="add mod">
          <ac:chgData name="Noritsuna Imamura" userId="5b2da16fa1785921" providerId="LiveId" clId="{33F32BBD-F384-5180-A48B-EBDC93943B01}" dt="2026-09-29T22:59:59.798" v="2723" actId="1076"/>
          <ac:picMkLst>
            <pc:docMk/>
            <pc:sldMk cId="2871028343" sldId="4613"/>
            <ac:picMk id="15" creationId="{7063D7D9-E757-398F-99B0-314BF5D144E4}"/>
          </ac:picMkLst>
        </pc:picChg>
      </pc:sldChg>
      <pc:sldChg chg="addSp delSp modSp new mod ord setBg">
        <pc:chgData name="Noritsuna Imamura" userId="5b2da16fa1785921" providerId="LiveId" clId="{33F32BBD-F384-5180-A48B-EBDC93943B01}" dt="2026-09-30T01:03:14.621" v="4753" actId="20577"/>
        <pc:sldMkLst>
          <pc:docMk/>
          <pc:sldMk cId="1339224744" sldId="4614"/>
        </pc:sldMkLst>
        <pc:spChg chg="add mod">
          <ac:chgData name="Noritsuna Imamura" userId="5b2da16fa1785921" providerId="LiveId" clId="{33F32BBD-F384-5180-A48B-EBDC93943B01}" dt="2026-09-30T01:03:14.621" v="4753" actId="20577"/>
          <ac:spMkLst>
            <pc:docMk/>
            <pc:sldMk cId="1339224744" sldId="4614"/>
            <ac:spMk id="7" creationId="{27C7F7BE-4D92-66DE-F188-542D937AB8B0}"/>
          </ac:spMkLst>
        </pc:spChg>
        <pc:spChg chg="add mod">
          <ac:chgData name="Noritsuna Imamura" userId="5b2da16fa1785921" providerId="LiveId" clId="{33F32BBD-F384-5180-A48B-EBDC93943B01}" dt="2026-09-29T23:40:33.200" v="4328" actId="1076"/>
          <ac:spMkLst>
            <pc:docMk/>
            <pc:sldMk cId="1339224744" sldId="4614"/>
            <ac:spMk id="8" creationId="{746188F2-512B-8137-22DD-784CD38536DF}"/>
          </ac:spMkLst>
        </pc:spChg>
        <pc:spChg chg="add">
          <ac:chgData name="Noritsuna Imamura" userId="5b2da16fa1785921" providerId="LiveId" clId="{33F32BBD-F384-5180-A48B-EBDC93943B01}" dt="2026-09-29T06:18:39.446" v="2216" actId="26606"/>
          <ac:spMkLst>
            <pc:docMk/>
            <pc:sldMk cId="1339224744" sldId="4614"/>
            <ac:spMk id="10" creationId="{42A4FC2C-047E-45A5-965D-8E1E3BF09BC6}"/>
          </ac:spMkLst>
        </pc:spChg>
        <pc:spChg chg="add mod">
          <ac:chgData name="Noritsuna Imamura" userId="5b2da16fa1785921" providerId="LiveId" clId="{33F32BBD-F384-5180-A48B-EBDC93943B01}" dt="2026-09-29T23:31:07.078" v="3964" actId="1076"/>
          <ac:spMkLst>
            <pc:docMk/>
            <pc:sldMk cId="1339224744" sldId="4614"/>
            <ac:spMk id="11" creationId="{0AB6A07D-DA2F-EDEA-C6BA-0C20E4C08F80}"/>
          </ac:spMkLst>
        </pc:spChg>
        <pc:spChg chg="add mod">
          <ac:chgData name="Noritsuna Imamura" userId="5b2da16fa1785921" providerId="LiveId" clId="{33F32BBD-F384-5180-A48B-EBDC93943B01}" dt="2026-09-29T23:31:34.945" v="3968" actId="14100"/>
          <ac:spMkLst>
            <pc:docMk/>
            <pc:sldMk cId="1339224744" sldId="4614"/>
            <ac:spMk id="12" creationId="{FF4FB227-2F91-69EF-05D2-527DA4D43FAF}"/>
          </ac:spMkLst>
        </pc:spChg>
        <pc:spChg chg="add mod">
          <ac:chgData name="Noritsuna Imamura" userId="5b2da16fa1785921" providerId="LiveId" clId="{33F32BBD-F384-5180-A48B-EBDC93943B01}" dt="2026-09-29T23:32:19.526" v="3983" actId="14100"/>
          <ac:spMkLst>
            <pc:docMk/>
            <pc:sldMk cId="1339224744" sldId="4614"/>
            <ac:spMk id="13" creationId="{CC55CE3E-D6D9-4B96-BBFF-9AFA7E507691}"/>
          </ac:spMkLst>
        </pc:spChg>
        <pc:spChg chg="add mod">
          <ac:chgData name="Noritsuna Imamura" userId="5b2da16fa1785921" providerId="LiveId" clId="{33F32BBD-F384-5180-A48B-EBDC93943B01}" dt="2026-09-29T23:40:17.031" v="4324" actId="1076"/>
          <ac:spMkLst>
            <pc:docMk/>
            <pc:sldMk cId="1339224744" sldId="4614"/>
            <ac:spMk id="14" creationId="{8CD7183A-2918-0471-9D72-A48C06B132D2}"/>
          </ac:spMkLst>
        </pc:spChg>
        <pc:spChg chg="add mod">
          <ac:chgData name="Noritsuna Imamura" userId="5b2da16fa1785921" providerId="LiveId" clId="{33F32BBD-F384-5180-A48B-EBDC93943B01}" dt="2026-09-29T23:40:23.922" v="4326" actId="1076"/>
          <ac:spMkLst>
            <pc:docMk/>
            <pc:sldMk cId="1339224744" sldId="4614"/>
            <ac:spMk id="15" creationId="{475575D0-4B5A-EBC6-BB11-1A9748AA55BD}"/>
          </ac:spMkLst>
        </pc:spChg>
        <pc:spChg chg="add mod">
          <ac:chgData name="Noritsuna Imamura" userId="5b2da16fa1785921" providerId="LiveId" clId="{33F32BBD-F384-5180-A48B-EBDC93943B01}" dt="2026-09-29T23:33:47.570" v="4027" actId="20577"/>
          <ac:spMkLst>
            <pc:docMk/>
            <pc:sldMk cId="1339224744" sldId="4614"/>
            <ac:spMk id="16" creationId="{541354C4-3535-CB65-8FAB-FD918CCD1276}"/>
          </ac:spMkLst>
        </pc:spChg>
        <pc:spChg chg="add mod">
          <ac:chgData name="Noritsuna Imamura" userId="5b2da16fa1785921" providerId="LiveId" clId="{33F32BBD-F384-5180-A48B-EBDC93943B01}" dt="2026-09-29T23:34:12.340" v="4044" actId="20577"/>
          <ac:spMkLst>
            <pc:docMk/>
            <pc:sldMk cId="1339224744" sldId="4614"/>
            <ac:spMk id="17" creationId="{4091505B-4BD4-EBF7-BA51-05B7EDBB4A77}"/>
          </ac:spMkLst>
        </pc:spChg>
        <pc:spChg chg="add mod">
          <ac:chgData name="Noritsuna Imamura" userId="5b2da16fa1785921" providerId="LiveId" clId="{33F32BBD-F384-5180-A48B-EBDC93943B01}" dt="2026-09-29T23:35:39.465" v="4147" actId="1076"/>
          <ac:spMkLst>
            <pc:docMk/>
            <pc:sldMk cId="1339224744" sldId="4614"/>
            <ac:spMk id="19" creationId="{1395CB6D-F016-543A-B7E8-47D0FEA7194A}"/>
          </ac:spMkLst>
        </pc:spChg>
        <pc:spChg chg="add mod">
          <ac:chgData name="Noritsuna Imamura" userId="5b2da16fa1785921" providerId="LiveId" clId="{33F32BBD-F384-5180-A48B-EBDC93943B01}" dt="2026-09-29T23:36:29.987" v="4179" actId="14100"/>
          <ac:spMkLst>
            <pc:docMk/>
            <pc:sldMk cId="1339224744" sldId="4614"/>
            <ac:spMk id="21" creationId="{F25FB114-21BF-05EE-E03C-ABAE1C5D0417}"/>
          </ac:spMkLst>
        </pc:spChg>
        <pc:spChg chg="add mod">
          <ac:chgData name="Noritsuna Imamura" userId="5b2da16fa1785921" providerId="LiveId" clId="{33F32BBD-F384-5180-A48B-EBDC93943B01}" dt="2026-09-29T23:36:57.803" v="4183" actId="14100"/>
          <ac:spMkLst>
            <pc:docMk/>
            <pc:sldMk cId="1339224744" sldId="4614"/>
            <ac:spMk id="22" creationId="{F3E34777-6786-6A78-5E5A-447A7F37C4D3}"/>
          </ac:spMkLst>
        </pc:spChg>
        <pc:spChg chg="add mod">
          <ac:chgData name="Noritsuna Imamura" userId="5b2da16fa1785921" providerId="LiveId" clId="{33F32BBD-F384-5180-A48B-EBDC93943B01}" dt="2026-09-29T23:37:59.137" v="4193" actId="14100"/>
          <ac:spMkLst>
            <pc:docMk/>
            <pc:sldMk cId="1339224744" sldId="4614"/>
            <ac:spMk id="23" creationId="{F8B298AF-761D-22AB-0D09-67D144B6C238}"/>
          </ac:spMkLst>
        </pc:spChg>
        <pc:spChg chg="add mod">
          <ac:chgData name="Noritsuna Imamura" userId="5b2da16fa1785921" providerId="LiveId" clId="{33F32BBD-F384-5180-A48B-EBDC93943B01}" dt="2026-09-29T23:38:34.133" v="4246" actId="20577"/>
          <ac:spMkLst>
            <pc:docMk/>
            <pc:sldMk cId="1339224744" sldId="4614"/>
            <ac:spMk id="24" creationId="{8AD4843E-3641-74DB-6FD6-D2A93B418C36}"/>
          </ac:spMkLst>
        </pc:spChg>
        <pc:spChg chg="add mod">
          <ac:chgData name="Noritsuna Imamura" userId="5b2da16fa1785921" providerId="LiveId" clId="{33F32BBD-F384-5180-A48B-EBDC93943B01}" dt="2026-09-29T23:41:19.665" v="4373" actId="14100"/>
          <ac:spMkLst>
            <pc:docMk/>
            <pc:sldMk cId="1339224744" sldId="4614"/>
            <ac:spMk id="25" creationId="{75FE7111-1617-F748-FAF3-1F1A5984838E}"/>
          </ac:spMkLst>
        </pc:spChg>
        <pc:picChg chg="add mod ord">
          <ac:chgData name="Noritsuna Imamura" userId="5b2da16fa1785921" providerId="LiveId" clId="{33F32BBD-F384-5180-A48B-EBDC93943B01}" dt="2026-09-29T23:37:47.815" v="4190" actId="1076"/>
          <ac:picMkLst>
            <pc:docMk/>
            <pc:sldMk cId="1339224744" sldId="4614"/>
            <ac:picMk id="5" creationId="{A5E04BD6-E543-242A-ABB8-8A4B5DF75539}"/>
          </ac:picMkLst>
        </pc:picChg>
      </pc:sldChg>
      <pc:sldChg chg="addSp delSp modSp new mod ord setBg">
        <pc:chgData name="Noritsuna Imamura" userId="5b2da16fa1785921" providerId="LiveId" clId="{33F32BBD-F384-5180-A48B-EBDC93943B01}" dt="2026-09-29T23:47:47.134" v="4747" actId="20577"/>
        <pc:sldMkLst>
          <pc:docMk/>
          <pc:sldMk cId="350530928" sldId="4615"/>
        </pc:sldMkLst>
        <pc:spChg chg="mod">
          <ac:chgData name="Noritsuna Imamura" userId="5b2da16fa1785921" providerId="LiveId" clId="{33F32BBD-F384-5180-A48B-EBDC93943B01}" dt="2026-09-29T23:19:11.497" v="3733" actId="20577"/>
          <ac:spMkLst>
            <pc:docMk/>
            <pc:sldMk cId="350530928" sldId="4615"/>
            <ac:spMk id="2" creationId="{09FE4687-FA92-4E8D-2124-C6466B52E655}"/>
          </ac:spMkLst>
        </pc:spChg>
        <pc:spChg chg="add mod">
          <ac:chgData name="Noritsuna Imamura" userId="5b2da16fa1785921" providerId="LiveId" clId="{33F32BBD-F384-5180-A48B-EBDC93943B01}" dt="2026-09-29T23:14:59.024" v="3630" actId="20577"/>
          <ac:spMkLst>
            <pc:docMk/>
            <pc:sldMk cId="350530928" sldId="4615"/>
            <ac:spMk id="16" creationId="{9D0C8BEF-CBD6-C537-FD96-15518E77A358}"/>
          </ac:spMkLst>
        </pc:spChg>
        <pc:spChg chg="add mod">
          <ac:chgData name="Noritsuna Imamura" userId="5b2da16fa1785921" providerId="LiveId" clId="{33F32BBD-F384-5180-A48B-EBDC93943B01}" dt="2026-09-29T23:47:36.863" v="4732" actId="14100"/>
          <ac:spMkLst>
            <pc:docMk/>
            <pc:sldMk cId="350530928" sldId="4615"/>
            <ac:spMk id="18" creationId="{1A034A86-42DD-41CF-7C9D-02D99D4C2D48}"/>
          </ac:spMkLst>
        </pc:spChg>
        <pc:spChg chg="add mod">
          <ac:chgData name="Noritsuna Imamura" userId="5b2da16fa1785921" providerId="LiveId" clId="{33F32BBD-F384-5180-A48B-EBDC93943B01}" dt="2026-09-29T23:47:47.134" v="4747" actId="20577"/>
          <ac:spMkLst>
            <pc:docMk/>
            <pc:sldMk cId="350530928" sldId="4615"/>
            <ac:spMk id="19" creationId="{3E06E535-9724-E167-611B-CC8369A42178}"/>
          </ac:spMkLst>
        </pc:spChg>
        <pc:spChg chg="add">
          <ac:chgData name="Noritsuna Imamura" userId="5b2da16fa1785921" providerId="LiveId" clId="{33F32BBD-F384-5180-A48B-EBDC93943B01}" dt="2026-09-29T23:09:28.953" v="3227" actId="26606"/>
          <ac:spMkLst>
            <pc:docMk/>
            <pc:sldMk cId="350530928" sldId="4615"/>
            <ac:spMk id="20" creationId="{93062723-6941-4ABE-8146-AC6FA530BA4C}"/>
          </ac:spMkLst>
        </pc:spChg>
        <pc:spChg chg="add">
          <ac:chgData name="Noritsuna Imamura" userId="5b2da16fa1785921" providerId="LiveId" clId="{33F32BBD-F384-5180-A48B-EBDC93943B01}" dt="2026-09-29T23:09:28.953" v="3227" actId="26606"/>
          <ac:spMkLst>
            <pc:docMk/>
            <pc:sldMk cId="350530928" sldId="4615"/>
            <ac:spMk id="22" creationId="{917859B3-4C91-478D-929D-BB6433F90849}"/>
          </ac:spMkLst>
        </pc:spChg>
        <pc:spChg chg="add">
          <ac:chgData name="Noritsuna Imamura" userId="5b2da16fa1785921" providerId="LiveId" clId="{33F32BBD-F384-5180-A48B-EBDC93943B01}" dt="2026-09-29T23:09:28.953" v="3227" actId="26606"/>
          <ac:spMkLst>
            <pc:docMk/>
            <pc:sldMk cId="350530928" sldId="4615"/>
            <ac:spMk id="24" creationId="{6283FBD2-A663-469F-855C-06D86E3C1161}"/>
          </ac:spMkLst>
        </pc:spChg>
        <pc:spChg chg="add">
          <ac:chgData name="Noritsuna Imamura" userId="5b2da16fa1785921" providerId="LiveId" clId="{33F32BBD-F384-5180-A48B-EBDC93943B01}" dt="2026-09-29T23:09:28.953" v="3227" actId="26606"/>
          <ac:spMkLst>
            <pc:docMk/>
            <pc:sldMk cId="350530928" sldId="4615"/>
            <ac:spMk id="26" creationId="{8A1279FC-7441-4E55-B082-2774E6316482}"/>
          </ac:spMkLst>
        </pc:spChg>
        <pc:picChg chg="add mod ord">
          <ac:chgData name="Noritsuna Imamura" userId="5b2da16fa1785921" providerId="LiveId" clId="{33F32BBD-F384-5180-A48B-EBDC93943B01}" dt="2026-09-29T23:14:03.590" v="3587" actId="1076"/>
          <ac:picMkLst>
            <pc:docMk/>
            <pc:sldMk cId="350530928" sldId="4615"/>
            <ac:picMk id="5" creationId="{831600FA-CB16-FAFE-4D29-0A47848A46F6}"/>
          </ac:picMkLst>
        </pc:picChg>
        <pc:picChg chg="add mod">
          <ac:chgData name="Noritsuna Imamura" userId="5b2da16fa1785921" providerId="LiveId" clId="{33F32BBD-F384-5180-A48B-EBDC93943B01}" dt="2026-09-29T23:13:54.013" v="3585" actId="1076"/>
          <ac:picMkLst>
            <pc:docMk/>
            <pc:sldMk cId="350530928" sldId="4615"/>
            <ac:picMk id="9" creationId="{991E4622-72DA-CBD7-4B25-0314EDE43AE1}"/>
          </ac:picMkLst>
        </pc:picChg>
        <pc:picChg chg="add mod">
          <ac:chgData name="Noritsuna Imamura" userId="5b2da16fa1785921" providerId="LiveId" clId="{33F32BBD-F384-5180-A48B-EBDC93943B01}" dt="2026-09-29T23:13:58.968" v="3586" actId="1076"/>
          <ac:picMkLst>
            <pc:docMk/>
            <pc:sldMk cId="350530928" sldId="4615"/>
            <ac:picMk id="11" creationId="{AC5937EF-D929-A887-E8E3-E4ADE53AB845}"/>
          </ac:picMkLst>
        </pc:picChg>
        <pc:picChg chg="add mod ord modCrop">
          <ac:chgData name="Noritsuna Imamura" userId="5b2da16fa1785921" providerId="LiveId" clId="{33F32BBD-F384-5180-A48B-EBDC93943B01}" dt="2026-09-29T23:14:16.652" v="3589" actId="18131"/>
          <ac:picMkLst>
            <pc:docMk/>
            <pc:sldMk cId="350530928" sldId="4615"/>
            <ac:picMk id="13" creationId="{67B2C696-ED59-2FC5-E531-1674C79CDD55}"/>
          </ac:picMkLst>
        </pc:picChg>
      </pc:sldChg>
      <pc:sldChg chg="addSp delSp modSp new mod setBg addAnim">
        <pc:chgData name="Noritsuna Imamura" userId="5b2da16fa1785921" providerId="LiveId" clId="{33F32BBD-F384-5180-A48B-EBDC93943B01}" dt="2026-09-30T03:01:58.459" v="7570" actId="14100"/>
        <pc:sldMkLst>
          <pc:docMk/>
          <pc:sldMk cId="1089303120" sldId="4620"/>
        </pc:sldMkLst>
        <pc:spChg chg="mod">
          <ac:chgData name="Noritsuna Imamura" userId="5b2da16fa1785921" providerId="LiveId" clId="{33F32BBD-F384-5180-A48B-EBDC93943B01}" dt="2026-09-30T03:01:58.459" v="7570" actId="14100"/>
          <ac:spMkLst>
            <pc:docMk/>
            <pc:sldMk cId="1089303120" sldId="4620"/>
            <ac:spMk id="2" creationId="{83AA29DF-00CF-943A-B763-E49D9461ED4A}"/>
          </ac:spMkLst>
        </pc:spChg>
        <pc:spChg chg="mod ord">
          <ac:chgData name="Noritsuna Imamura" userId="5b2da16fa1785921" providerId="LiveId" clId="{33F32BBD-F384-5180-A48B-EBDC93943B01}" dt="2026-09-29T23:05:07.881" v="2983" actId="26606"/>
          <ac:spMkLst>
            <pc:docMk/>
            <pc:sldMk cId="1089303120" sldId="4620"/>
            <ac:spMk id="3" creationId="{861F472E-BE8B-361D-822C-DDC524484418}"/>
          </ac:spMkLst>
        </pc:spChg>
        <pc:spChg chg="add mod">
          <ac:chgData name="Noritsuna Imamura" userId="5b2da16fa1785921" providerId="LiveId" clId="{33F32BBD-F384-5180-A48B-EBDC93943B01}" dt="2026-09-29T23:45:43.835" v="4599" actId="1076"/>
          <ac:spMkLst>
            <pc:docMk/>
            <pc:sldMk cId="1089303120" sldId="4620"/>
            <ac:spMk id="8" creationId="{D28A377C-F7F6-F101-1496-96DE96F903CB}"/>
          </ac:spMkLst>
        </pc:spChg>
        <pc:spChg chg="add mod">
          <ac:chgData name="Noritsuna Imamura" userId="5b2da16fa1785921" providerId="LiveId" clId="{33F32BBD-F384-5180-A48B-EBDC93943B01}" dt="2026-09-29T23:46:08.220" v="4642" actId="1076"/>
          <ac:spMkLst>
            <pc:docMk/>
            <pc:sldMk cId="1089303120" sldId="4620"/>
            <ac:spMk id="9" creationId="{9D920693-A124-8C1A-750D-C35B6CC21347}"/>
          </ac:spMkLst>
        </pc:spChg>
        <pc:spChg chg="add">
          <ac:chgData name="Noritsuna Imamura" userId="5b2da16fa1785921" providerId="LiveId" clId="{33F32BBD-F384-5180-A48B-EBDC93943B01}" dt="2026-09-29T23:05:07.881" v="2983" actId="26606"/>
          <ac:spMkLst>
            <pc:docMk/>
            <pc:sldMk cId="1089303120" sldId="4620"/>
            <ac:spMk id="32" creationId="{71A784BF-09DB-448D-99FC-B49DFC6605D5}"/>
          </ac:spMkLst>
        </pc:spChg>
        <pc:spChg chg="add">
          <ac:chgData name="Noritsuna Imamura" userId="5b2da16fa1785921" providerId="LiveId" clId="{33F32BBD-F384-5180-A48B-EBDC93943B01}" dt="2026-09-29T23:05:07.881" v="2983" actId="26606"/>
          <ac:spMkLst>
            <pc:docMk/>
            <pc:sldMk cId="1089303120" sldId="4620"/>
            <ac:spMk id="34" creationId="{917859B3-4C91-478D-929D-BB6433F90849}"/>
          </ac:spMkLst>
        </pc:spChg>
        <pc:spChg chg="add">
          <ac:chgData name="Noritsuna Imamura" userId="5b2da16fa1785921" providerId="LiveId" clId="{33F32BBD-F384-5180-A48B-EBDC93943B01}" dt="2026-09-29T23:05:07.881" v="2983" actId="26606"/>
          <ac:spMkLst>
            <pc:docMk/>
            <pc:sldMk cId="1089303120" sldId="4620"/>
            <ac:spMk id="36" creationId="{6283FBD2-A663-469F-855C-06D86E3C1161}"/>
          </ac:spMkLst>
        </pc:spChg>
        <pc:spChg chg="add">
          <ac:chgData name="Noritsuna Imamura" userId="5b2da16fa1785921" providerId="LiveId" clId="{33F32BBD-F384-5180-A48B-EBDC93943B01}" dt="2026-09-29T23:05:07.881" v="2983" actId="26606"/>
          <ac:spMkLst>
            <pc:docMk/>
            <pc:sldMk cId="1089303120" sldId="4620"/>
            <ac:spMk id="38" creationId="{8A1279FC-7441-4E55-B082-2774E6316482}"/>
          </ac:spMkLst>
        </pc:spChg>
        <pc:picChg chg="add mod ord">
          <ac:chgData name="Noritsuna Imamura" userId="5b2da16fa1785921" providerId="LiveId" clId="{33F32BBD-F384-5180-A48B-EBDC93943B01}" dt="2026-09-29T23:05:34.758" v="2987" actId="1076"/>
          <ac:picMkLst>
            <pc:docMk/>
            <pc:sldMk cId="1089303120" sldId="4620"/>
            <ac:picMk id="4" creationId="{A1FCE855-03DC-DD9F-1DDF-75D8664D0EC4}"/>
          </ac:picMkLst>
        </pc:picChg>
        <pc:picChg chg="add mod">
          <ac:chgData name="Noritsuna Imamura" userId="5b2da16fa1785921" providerId="LiveId" clId="{33F32BBD-F384-5180-A48B-EBDC93943B01}" dt="2026-09-29T23:02:26.577" v="2833" actId="26606"/>
          <ac:picMkLst>
            <pc:docMk/>
            <pc:sldMk cId="1089303120" sldId="4620"/>
            <ac:picMk id="6" creationId="{39599F2C-F9D6-CFD2-FC97-37A2A9CD8FFA}"/>
          </ac:picMkLst>
        </pc:picChg>
        <pc:picChg chg="add mod modCrop">
          <ac:chgData name="Noritsuna Imamura" userId="5b2da16fa1785921" providerId="LiveId" clId="{33F32BBD-F384-5180-A48B-EBDC93943B01}" dt="2026-09-29T23:05:28.930" v="2986" actId="1076"/>
          <ac:picMkLst>
            <pc:docMk/>
            <pc:sldMk cId="1089303120" sldId="4620"/>
            <ac:picMk id="7" creationId="{A69C14DB-4FBC-CF65-8990-C1454C2EBEC3}"/>
          </ac:picMkLst>
        </pc:picChg>
      </pc:sldChg>
      <pc:sldChg chg="addSp delSp modSp add mod setBg chgLayout">
        <pc:chgData name="Noritsuna Imamura" userId="5b2da16fa1785921" providerId="LiveId" clId="{33F32BBD-F384-5180-A48B-EBDC93943B01}" dt="2026-09-30T02:47:06.963" v="6928" actId="20577"/>
        <pc:sldMkLst>
          <pc:docMk/>
          <pc:sldMk cId="667266414" sldId="4621"/>
        </pc:sldMkLst>
        <pc:spChg chg="mod ord">
          <ac:chgData name="Noritsuna Imamura" userId="5b2da16fa1785921" providerId="LiveId" clId="{33F32BBD-F384-5180-A48B-EBDC93943B01}" dt="2026-09-29T23:23:27.584" v="3833" actId="26606"/>
          <ac:spMkLst>
            <pc:docMk/>
            <pc:sldMk cId="667266414" sldId="4621"/>
            <ac:spMk id="2" creationId="{82CBFD55-EA77-A197-B794-3CBACD056A21}"/>
          </ac:spMkLst>
        </pc:spChg>
        <pc:spChg chg="add mod ord">
          <ac:chgData name="Noritsuna Imamura" userId="5b2da16fa1785921" providerId="LiveId" clId="{33F32BBD-F384-5180-A48B-EBDC93943B01}" dt="2026-09-30T02:47:02.749" v="6919" actId="20577"/>
          <ac:spMkLst>
            <pc:docMk/>
            <pc:sldMk cId="667266414" sldId="4621"/>
            <ac:spMk id="3" creationId="{4A771BB0-44AC-9627-AD51-9D122A40B53F}"/>
          </ac:spMkLst>
        </pc:spChg>
        <pc:spChg chg="add mod">
          <ac:chgData name="Noritsuna Imamura" userId="5b2da16fa1785921" providerId="LiveId" clId="{33F32BBD-F384-5180-A48B-EBDC93943B01}" dt="2026-09-30T02:45:45.578" v="6798" actId="1076"/>
          <ac:spMkLst>
            <pc:docMk/>
            <pc:sldMk cId="667266414" sldId="4621"/>
            <ac:spMk id="8" creationId="{87F8AC3B-92DE-C1B5-6802-9487FE8F59AF}"/>
          </ac:spMkLst>
        </pc:spChg>
        <pc:spChg chg="add mod">
          <ac:chgData name="Noritsuna Imamura" userId="5b2da16fa1785921" providerId="LiveId" clId="{33F32BBD-F384-5180-A48B-EBDC93943B01}" dt="2026-09-30T02:47:06.963" v="6928" actId="20577"/>
          <ac:spMkLst>
            <pc:docMk/>
            <pc:sldMk cId="667266414" sldId="4621"/>
            <ac:spMk id="10" creationId="{32487F79-1802-BE5D-A05B-FB81341B0BEE}"/>
          </ac:spMkLst>
        </pc:spChg>
        <pc:picChg chg="add mod ord modCrop">
          <ac:chgData name="Noritsuna Imamura" userId="5b2da16fa1785921" providerId="LiveId" clId="{33F32BBD-F384-5180-A48B-EBDC93943B01}" dt="2026-09-29T23:24:35.202" v="3843" actId="1076"/>
          <ac:picMkLst>
            <pc:docMk/>
            <pc:sldMk cId="667266414" sldId="4621"/>
            <ac:picMk id="5" creationId="{7F979A98-7C29-CFDF-2532-5F05944663E2}"/>
          </ac:picMkLst>
        </pc:picChg>
        <pc:picChg chg="add mod ord modCrop">
          <ac:chgData name="Noritsuna Imamura" userId="5b2da16fa1785921" providerId="LiveId" clId="{33F32BBD-F384-5180-A48B-EBDC93943B01}" dt="2026-09-29T23:24:35.202" v="3843" actId="1076"/>
          <ac:picMkLst>
            <pc:docMk/>
            <pc:sldMk cId="667266414" sldId="4621"/>
            <ac:picMk id="6" creationId="{BF2502E5-BE8C-DE29-62C4-B1D0CD107EC9}"/>
          </ac:picMkLst>
        </pc:picChg>
        <pc:picChg chg="mod ord">
          <ac:chgData name="Noritsuna Imamura" userId="5b2da16fa1785921" providerId="LiveId" clId="{33F32BBD-F384-5180-A48B-EBDC93943B01}" dt="2026-09-29T23:24:41.556" v="3844" actId="1076"/>
          <ac:picMkLst>
            <pc:docMk/>
            <pc:sldMk cId="667266414" sldId="4621"/>
            <ac:picMk id="9" creationId="{70F1DB22-3276-10ED-68C6-D9C4B7D1A4CE}"/>
          </ac:picMkLst>
        </pc:picChg>
        <pc:picChg chg="mod">
          <ac:chgData name="Noritsuna Imamura" userId="5b2da16fa1785921" providerId="LiveId" clId="{33F32BBD-F384-5180-A48B-EBDC93943B01}" dt="2026-09-29T23:24:41.556" v="3844" actId="1076"/>
          <ac:picMkLst>
            <pc:docMk/>
            <pc:sldMk cId="667266414" sldId="4621"/>
            <ac:picMk id="11" creationId="{89376359-61DE-DB60-1047-90CE25886077}"/>
          </ac:picMkLst>
        </pc:picChg>
      </pc:sldChg>
      <pc:sldChg chg="addSp delSp modSp new mod setBg">
        <pc:chgData name="Noritsuna Imamura" userId="5b2da16fa1785921" providerId="LiveId" clId="{33F32BBD-F384-5180-A48B-EBDC93943B01}" dt="2026-09-30T01:25:01.540" v="4918" actId="1076"/>
        <pc:sldMkLst>
          <pc:docMk/>
          <pc:sldMk cId="3131789018" sldId="4622"/>
        </pc:sldMkLst>
        <pc:spChg chg="add mod">
          <ac:chgData name="Noritsuna Imamura" userId="5b2da16fa1785921" providerId="LiveId" clId="{33F32BBD-F384-5180-A48B-EBDC93943B01}" dt="2026-09-30T01:24:02.780" v="4905" actId="1076"/>
          <ac:spMkLst>
            <pc:docMk/>
            <pc:sldMk cId="3131789018" sldId="4622"/>
            <ac:spMk id="6" creationId="{24C917F4-E7C4-DD00-9EF7-D6A591D80508}"/>
          </ac:spMkLst>
        </pc:spChg>
        <pc:spChg chg="add mod">
          <ac:chgData name="Noritsuna Imamura" userId="5b2da16fa1785921" providerId="LiveId" clId="{33F32BBD-F384-5180-A48B-EBDC93943B01}" dt="2026-09-30T01:24:38.123" v="4914" actId="14100"/>
          <ac:spMkLst>
            <pc:docMk/>
            <pc:sldMk cId="3131789018" sldId="4622"/>
            <ac:spMk id="7" creationId="{77DC6AEF-3EEC-3CA4-6F87-2133C45E5688}"/>
          </ac:spMkLst>
        </pc:spChg>
        <pc:spChg chg="add mod">
          <ac:chgData name="Noritsuna Imamura" userId="5b2da16fa1785921" providerId="LiveId" clId="{33F32BBD-F384-5180-A48B-EBDC93943B01}" dt="2026-09-30T01:25:01.540" v="4918" actId="1076"/>
          <ac:spMkLst>
            <pc:docMk/>
            <pc:sldMk cId="3131789018" sldId="4622"/>
            <ac:spMk id="8" creationId="{A9B65E1F-898F-E7A0-B39A-2F0C63AC1B9D}"/>
          </ac:spMkLst>
        </pc:spChg>
        <pc:spChg chg="add">
          <ac:chgData name="Noritsuna Imamura" userId="5b2da16fa1785921" providerId="LiveId" clId="{33F32BBD-F384-5180-A48B-EBDC93943B01}" dt="2026-09-29T16:07:01.971" v="2417" actId="26606"/>
          <ac:spMkLst>
            <pc:docMk/>
            <pc:sldMk cId="3131789018" sldId="4622"/>
            <ac:spMk id="9" creationId="{11B2B030-4738-4359-9E46-144B7C8BFF8B}"/>
          </ac:spMkLst>
        </pc:spChg>
        <pc:spChg chg="add">
          <ac:chgData name="Noritsuna Imamura" userId="5b2da16fa1785921" providerId="LiveId" clId="{33F32BBD-F384-5180-A48B-EBDC93943B01}" dt="2026-09-29T16:07:01.971" v="2417" actId="26606"/>
          <ac:spMkLst>
            <pc:docMk/>
            <pc:sldMk cId="3131789018" sldId="4622"/>
            <ac:spMk id="11" creationId="{E722B2DD-E14D-4972-9D98-5D6E61B1B2D2}"/>
          </ac:spMkLst>
        </pc:spChg>
        <pc:picChg chg="add mod">
          <ac:chgData name="Noritsuna Imamura" userId="5b2da16fa1785921" providerId="LiveId" clId="{33F32BBD-F384-5180-A48B-EBDC93943B01}" dt="2026-09-29T16:07:01.971" v="2417" actId="26606"/>
          <ac:picMkLst>
            <pc:docMk/>
            <pc:sldMk cId="3131789018" sldId="4622"/>
            <ac:picMk id="4" creationId="{84D80D1B-B397-1144-09E1-06073CD007E5}"/>
          </ac:picMkLst>
        </pc:picChg>
      </pc:sldChg>
      <pc:sldChg chg="addSp delSp modSp new mod setBg">
        <pc:chgData name="Noritsuna Imamura" userId="5b2da16fa1785921" providerId="LiveId" clId="{33F32BBD-F384-5180-A48B-EBDC93943B01}" dt="2026-09-30T02:45:09.606" v="6795" actId="20577"/>
        <pc:sldMkLst>
          <pc:docMk/>
          <pc:sldMk cId="2716739616" sldId="4623"/>
        </pc:sldMkLst>
        <pc:spChg chg="mod">
          <ac:chgData name="Noritsuna Imamura" userId="5b2da16fa1785921" providerId="LiveId" clId="{33F32BBD-F384-5180-A48B-EBDC93943B01}" dt="2026-09-30T01:35:15.442" v="5255" actId="26606"/>
          <ac:spMkLst>
            <pc:docMk/>
            <pc:sldMk cId="2716739616" sldId="4623"/>
            <ac:spMk id="2" creationId="{DC88B7C6-70A8-658E-09B5-69990450C584}"/>
          </ac:spMkLst>
        </pc:spChg>
        <pc:spChg chg="mod">
          <ac:chgData name="Noritsuna Imamura" userId="5b2da16fa1785921" providerId="LiveId" clId="{33F32BBD-F384-5180-A48B-EBDC93943B01}" dt="2026-09-30T01:37:24.855" v="5447" actId="20577"/>
          <ac:spMkLst>
            <pc:docMk/>
            <pc:sldMk cId="2716739616" sldId="4623"/>
            <ac:spMk id="3" creationId="{5910942E-5A8E-E496-A07A-75257FE364D4}"/>
          </ac:spMkLst>
        </pc:spChg>
        <pc:spChg chg="add mod">
          <ac:chgData name="Noritsuna Imamura" userId="5b2da16fa1785921" providerId="LiveId" clId="{33F32BBD-F384-5180-A48B-EBDC93943B01}" dt="2026-09-30T01:35:48.348" v="5283" actId="20577"/>
          <ac:spMkLst>
            <pc:docMk/>
            <pc:sldMk cId="2716739616" sldId="4623"/>
            <ac:spMk id="8" creationId="{6A313096-7B0A-5B4D-B55B-41FE1DD91A07}"/>
          </ac:spMkLst>
        </pc:spChg>
        <pc:spChg chg="add mod">
          <ac:chgData name="Noritsuna Imamura" userId="5b2da16fa1785921" providerId="LiveId" clId="{33F32BBD-F384-5180-A48B-EBDC93943B01}" dt="2026-09-30T02:45:09.606" v="6795" actId="20577"/>
          <ac:spMkLst>
            <pc:docMk/>
            <pc:sldMk cId="2716739616" sldId="4623"/>
            <ac:spMk id="9" creationId="{EECD8B62-BCD2-8720-D630-D5FCC44FC14C}"/>
          </ac:spMkLst>
        </pc:spChg>
        <pc:picChg chg="add mod">
          <ac:chgData name="Noritsuna Imamura" userId="5b2da16fa1785921" providerId="LiveId" clId="{33F32BBD-F384-5180-A48B-EBDC93943B01}" dt="2026-09-30T01:35:15.442" v="5255" actId="26606"/>
          <ac:picMkLst>
            <pc:docMk/>
            <pc:sldMk cId="2716739616" sldId="4623"/>
            <ac:picMk id="5" creationId="{47AFC714-CE59-80AD-716A-53683A631BE0}"/>
          </ac:picMkLst>
        </pc:picChg>
        <pc:picChg chg="add mod ord">
          <ac:chgData name="Noritsuna Imamura" userId="5b2da16fa1785921" providerId="LiveId" clId="{33F32BBD-F384-5180-A48B-EBDC93943B01}" dt="2026-09-30T01:35:15.442" v="5255" actId="26606"/>
          <ac:picMkLst>
            <pc:docMk/>
            <pc:sldMk cId="2716739616" sldId="4623"/>
            <ac:picMk id="6" creationId="{5D4E0C2E-5D05-0D4A-FFFE-E793E362D19E}"/>
          </ac:picMkLst>
        </pc:picChg>
        <pc:picChg chg="add mod">
          <ac:chgData name="Noritsuna Imamura" userId="5b2da16fa1785921" providerId="LiveId" clId="{33F32BBD-F384-5180-A48B-EBDC93943B01}" dt="2026-09-30T01:35:15.442" v="5255" actId="26606"/>
          <ac:picMkLst>
            <pc:docMk/>
            <pc:sldMk cId="2716739616" sldId="4623"/>
            <ac:picMk id="7" creationId="{57556AEC-F665-23E3-1F9B-A566A3C06DE9}"/>
          </ac:picMkLst>
        </pc:picChg>
        <pc:cxnChg chg="add">
          <ac:chgData name="Noritsuna Imamura" userId="5b2da16fa1785921" providerId="LiveId" clId="{33F32BBD-F384-5180-A48B-EBDC93943B01}" dt="2026-09-30T01:35:15.442" v="5255" actId="26606"/>
          <ac:cxnSpMkLst>
            <pc:docMk/>
            <pc:sldMk cId="2716739616" sldId="4623"/>
            <ac:cxnSpMk id="12" creationId="{1503BFE4-729B-D9D0-C17B-501E6AF1127A}"/>
          </ac:cxnSpMkLst>
        </pc:cxnChg>
      </pc:sldChg>
      <pc:sldChg chg="addSp delSp modSp new mod ord setBg addAnim">
        <pc:chgData name="Noritsuna Imamura" userId="5b2da16fa1785921" providerId="LiveId" clId="{33F32BBD-F384-5180-A48B-EBDC93943B01}" dt="2026-09-30T03:02:12.757" v="7580" actId="20577"/>
        <pc:sldMkLst>
          <pc:docMk/>
          <pc:sldMk cId="2320650229" sldId="4625"/>
        </pc:sldMkLst>
        <pc:spChg chg="mod">
          <ac:chgData name="Noritsuna Imamura" userId="5b2da16fa1785921" providerId="LiveId" clId="{33F32BBD-F384-5180-A48B-EBDC93943B01}" dt="2026-09-29T23:18:48.535" v="3697" actId="20577"/>
          <ac:spMkLst>
            <pc:docMk/>
            <pc:sldMk cId="2320650229" sldId="4625"/>
            <ac:spMk id="2" creationId="{E80B9E7D-3012-3F21-C0EE-11DF98340A6A}"/>
          </ac:spMkLst>
        </pc:spChg>
        <pc:spChg chg="mod ord">
          <ac:chgData name="Noritsuna Imamura" userId="5b2da16fa1785921" providerId="LiveId" clId="{33F32BBD-F384-5180-A48B-EBDC93943B01}" dt="2026-09-30T03:02:12.757" v="7580" actId="20577"/>
          <ac:spMkLst>
            <pc:docMk/>
            <pc:sldMk cId="2320650229" sldId="4625"/>
            <ac:spMk id="3" creationId="{8F8B9503-07C9-236C-ACB1-B33996E6A0F7}"/>
          </ac:spMkLst>
        </pc:spChg>
        <pc:spChg chg="add mod">
          <ac:chgData name="Noritsuna Imamura" userId="5b2da16fa1785921" providerId="LiveId" clId="{33F32BBD-F384-5180-A48B-EBDC93943B01}" dt="2026-09-29T23:46:44.192" v="4680" actId="14100"/>
          <ac:spMkLst>
            <pc:docMk/>
            <pc:sldMk cId="2320650229" sldId="4625"/>
            <ac:spMk id="8" creationId="{CC9228A1-4FC9-2DD9-778F-3FF4D0BFC23A}"/>
          </ac:spMkLst>
        </pc:spChg>
        <pc:spChg chg="add">
          <ac:chgData name="Noritsuna Imamura" userId="5b2da16fa1785921" providerId="LiveId" clId="{33F32BBD-F384-5180-A48B-EBDC93943B01}" dt="2026-09-29T23:05:58.182" v="2988" actId="26606"/>
          <ac:spMkLst>
            <pc:docMk/>
            <pc:sldMk cId="2320650229" sldId="4625"/>
            <ac:spMk id="11" creationId="{71A784BF-09DB-448D-99FC-B49DFC6605D5}"/>
          </ac:spMkLst>
        </pc:spChg>
        <pc:spChg chg="add">
          <ac:chgData name="Noritsuna Imamura" userId="5b2da16fa1785921" providerId="LiveId" clId="{33F32BBD-F384-5180-A48B-EBDC93943B01}" dt="2026-09-29T23:05:58.182" v="2988" actId="26606"/>
          <ac:spMkLst>
            <pc:docMk/>
            <pc:sldMk cId="2320650229" sldId="4625"/>
            <ac:spMk id="13" creationId="{917859B3-4C91-478D-929D-BB6433F90849}"/>
          </ac:spMkLst>
        </pc:spChg>
        <pc:spChg chg="add">
          <ac:chgData name="Noritsuna Imamura" userId="5b2da16fa1785921" providerId="LiveId" clId="{33F32BBD-F384-5180-A48B-EBDC93943B01}" dt="2026-09-29T23:05:58.182" v="2988" actId="26606"/>
          <ac:spMkLst>
            <pc:docMk/>
            <pc:sldMk cId="2320650229" sldId="4625"/>
            <ac:spMk id="15" creationId="{6283FBD2-A663-469F-855C-06D86E3C1161}"/>
          </ac:spMkLst>
        </pc:spChg>
        <pc:spChg chg="add">
          <ac:chgData name="Noritsuna Imamura" userId="5b2da16fa1785921" providerId="LiveId" clId="{33F32BBD-F384-5180-A48B-EBDC93943B01}" dt="2026-09-29T23:05:58.182" v="2988" actId="26606"/>
          <ac:spMkLst>
            <pc:docMk/>
            <pc:sldMk cId="2320650229" sldId="4625"/>
            <ac:spMk id="17" creationId="{8A1279FC-7441-4E55-B082-2774E6316482}"/>
          </ac:spMkLst>
        </pc:spChg>
        <pc:picChg chg="add mod ord">
          <ac:chgData name="Noritsuna Imamura" userId="5b2da16fa1785921" providerId="LiveId" clId="{33F32BBD-F384-5180-A48B-EBDC93943B01}" dt="2026-09-29T23:05:58.182" v="2988" actId="26606"/>
          <ac:picMkLst>
            <pc:docMk/>
            <pc:sldMk cId="2320650229" sldId="4625"/>
            <ac:picMk id="4" creationId="{E928D4AB-B01D-7056-9E49-A285F8508C7D}"/>
          </ac:picMkLst>
        </pc:picChg>
        <pc:picChg chg="add mod">
          <ac:chgData name="Noritsuna Imamura" userId="5b2da16fa1785921" providerId="LiveId" clId="{33F32BBD-F384-5180-A48B-EBDC93943B01}" dt="2026-09-29T23:05:58.182" v="2988" actId="26606"/>
          <ac:picMkLst>
            <pc:docMk/>
            <pc:sldMk cId="2320650229" sldId="4625"/>
            <ac:picMk id="5" creationId="{BDA569CB-1D31-14BA-63E7-51CF6178964A}"/>
          </ac:picMkLst>
        </pc:picChg>
        <pc:picChg chg="add mod">
          <ac:chgData name="Noritsuna Imamura" userId="5b2da16fa1785921" providerId="LiveId" clId="{33F32BBD-F384-5180-A48B-EBDC93943B01}" dt="2026-09-29T23:05:58.182" v="2988" actId="26606"/>
          <ac:picMkLst>
            <pc:docMk/>
            <pc:sldMk cId="2320650229" sldId="4625"/>
            <ac:picMk id="6" creationId="{E9C8AB9C-BC01-6104-7856-9802FAC81B84}"/>
          </ac:picMkLst>
        </pc:picChg>
      </pc:sldChg>
      <pc:sldChg chg="modSp add mod ord">
        <pc:chgData name="Noritsuna Imamura" userId="5b2da16fa1785921" providerId="LiveId" clId="{33F32BBD-F384-5180-A48B-EBDC93943B01}" dt="2026-09-30T02:52:56.128" v="7013" actId="14100"/>
        <pc:sldMkLst>
          <pc:docMk/>
          <pc:sldMk cId="956552089" sldId="4626"/>
        </pc:sldMkLst>
        <pc:spChg chg="mod">
          <ac:chgData name="Noritsuna Imamura" userId="5b2da16fa1785921" providerId="LiveId" clId="{33F32BBD-F384-5180-A48B-EBDC93943B01}" dt="2026-09-30T02:52:56.128" v="7013" actId="14100"/>
          <ac:spMkLst>
            <pc:docMk/>
            <pc:sldMk cId="956552089" sldId="4626"/>
            <ac:spMk id="3" creationId="{A315F647-0494-DAA0-F3E0-E8A57B69E1CC}"/>
          </ac:spMkLst>
        </pc:spChg>
      </pc:sldChg>
      <pc:sldChg chg="modSp new mod">
        <pc:chgData name="Noritsuna Imamura" userId="5b2da16fa1785921" providerId="LiveId" clId="{33F32BBD-F384-5180-A48B-EBDC93943B01}" dt="2026-09-30T02:40:40.341" v="6535" actId="15"/>
        <pc:sldMkLst>
          <pc:docMk/>
          <pc:sldMk cId="441193606" sldId="4627"/>
        </pc:sldMkLst>
        <pc:spChg chg="mod">
          <ac:chgData name="Noritsuna Imamura" userId="5b2da16fa1785921" providerId="LiveId" clId="{33F32BBD-F384-5180-A48B-EBDC93943B01}" dt="2026-09-30T02:36:34.241" v="6273" actId="20577"/>
          <ac:spMkLst>
            <pc:docMk/>
            <pc:sldMk cId="441193606" sldId="4627"/>
            <ac:spMk id="2" creationId="{58B488E8-B69C-59B7-C73C-9966DB5AA8C2}"/>
          </ac:spMkLst>
        </pc:spChg>
        <pc:spChg chg="mod">
          <ac:chgData name="Noritsuna Imamura" userId="5b2da16fa1785921" providerId="LiveId" clId="{33F32BBD-F384-5180-A48B-EBDC93943B01}" dt="2026-09-30T02:40:40.341" v="6535" actId="15"/>
          <ac:spMkLst>
            <pc:docMk/>
            <pc:sldMk cId="441193606" sldId="4627"/>
            <ac:spMk id="3" creationId="{105D12F8-4346-D438-7BA2-5696171FA5F4}"/>
          </ac:spMkLst>
        </pc:spChg>
      </pc:sldChg>
      <pc:sldChg chg="addSp delSp modSp new mod">
        <pc:chgData name="Noritsuna Imamura" userId="5b2da16fa1785921" providerId="LiveId" clId="{33F32BBD-F384-5180-A48B-EBDC93943B01}" dt="2026-09-30T01:06:35.902" v="4903" actId="20577"/>
        <pc:sldMkLst>
          <pc:docMk/>
          <pc:sldMk cId="1392736976" sldId="4628"/>
        </pc:sldMkLst>
        <pc:spChg chg="add mod">
          <ac:chgData name="Noritsuna Imamura" userId="5b2da16fa1785921" providerId="LiveId" clId="{33F32BBD-F384-5180-A48B-EBDC93943B01}" dt="2026-09-30T01:03:18.767" v="4755" actId="20577"/>
          <ac:spMkLst>
            <pc:docMk/>
            <pc:sldMk cId="1392736976" sldId="4628"/>
            <ac:spMk id="4" creationId="{99C4F598-D601-1637-B36D-63C77CF14F39}"/>
          </ac:spMkLst>
        </pc:spChg>
        <pc:spChg chg="add mod">
          <ac:chgData name="Noritsuna Imamura" userId="5b2da16fa1785921" providerId="LiveId" clId="{33F32BBD-F384-5180-A48B-EBDC93943B01}" dt="2026-09-30T01:06:11.159" v="4856" actId="14100"/>
          <ac:spMkLst>
            <pc:docMk/>
            <pc:sldMk cId="1392736976" sldId="4628"/>
            <ac:spMk id="7" creationId="{801A7093-F784-6A16-C689-95B35965AAF0}"/>
          </ac:spMkLst>
        </pc:spChg>
        <pc:spChg chg="add mod">
          <ac:chgData name="Noritsuna Imamura" userId="5b2da16fa1785921" providerId="LiveId" clId="{33F32BBD-F384-5180-A48B-EBDC93943B01}" dt="2026-09-30T01:06:35.902" v="4903" actId="20577"/>
          <ac:spMkLst>
            <pc:docMk/>
            <pc:sldMk cId="1392736976" sldId="4628"/>
            <ac:spMk id="8" creationId="{AAC5298A-0B06-BE90-DB3C-4AD3B9AF0513}"/>
          </ac:spMkLst>
        </pc:spChg>
        <pc:picChg chg="add mod modCrop">
          <ac:chgData name="Noritsuna Imamura" userId="5b2da16fa1785921" providerId="LiveId" clId="{33F32BBD-F384-5180-A48B-EBDC93943B01}" dt="2026-09-30T01:05:32.197" v="4808" actId="1037"/>
          <ac:picMkLst>
            <pc:docMk/>
            <pc:sldMk cId="1392736976" sldId="4628"/>
            <ac:picMk id="5" creationId="{66A04C24-C88E-D0EB-5DCB-7F2F19DD8E56}"/>
          </ac:picMkLst>
        </pc:picChg>
        <pc:picChg chg="add mod modCrop">
          <ac:chgData name="Noritsuna Imamura" userId="5b2da16fa1785921" providerId="LiveId" clId="{33F32BBD-F384-5180-A48B-EBDC93943B01}" dt="2026-09-30T01:05:32.197" v="4808" actId="1037"/>
          <ac:picMkLst>
            <pc:docMk/>
            <pc:sldMk cId="1392736976" sldId="4628"/>
            <ac:picMk id="6" creationId="{1FAA24A2-4668-F4EC-EF02-F920CA919CDC}"/>
          </ac:picMkLst>
        </pc:picChg>
      </pc:sldChg>
      <pc:sldChg chg="addSp delSp modSp add mod">
        <pc:chgData name="Noritsuna Imamura" userId="5b2da16fa1785921" providerId="LiveId" clId="{33F32BBD-F384-5180-A48B-EBDC93943B01}" dt="2026-09-30T03:02:54.724" v="7583" actId="14100"/>
        <pc:sldMkLst>
          <pc:docMk/>
          <pc:sldMk cId="1123621540" sldId="4632"/>
        </pc:sldMkLst>
        <pc:spChg chg="mod">
          <ac:chgData name="Noritsuna Imamura" userId="5b2da16fa1785921" providerId="LiveId" clId="{33F32BBD-F384-5180-A48B-EBDC93943B01}" dt="2026-09-30T03:02:54.724" v="7583" actId="14100"/>
          <ac:spMkLst>
            <pc:docMk/>
            <pc:sldMk cId="1123621540" sldId="4632"/>
            <ac:spMk id="2" creationId="{4ADB54F5-B74E-F58D-1643-4B7AD5EF4B9A}"/>
          </ac:spMkLst>
        </pc:spChg>
        <pc:spChg chg="mod ord">
          <ac:chgData name="Noritsuna Imamura" userId="5b2da16fa1785921" providerId="LiveId" clId="{33F32BBD-F384-5180-A48B-EBDC93943B01}" dt="2026-09-30T02:47:18.523" v="6937" actId="20577"/>
          <ac:spMkLst>
            <pc:docMk/>
            <pc:sldMk cId="1123621540" sldId="4632"/>
            <ac:spMk id="3" creationId="{A0E3B75D-6638-8CF6-7884-2BFF2AFE9034}"/>
          </ac:spMkLst>
        </pc:spChg>
        <pc:spChg chg="add mod">
          <ac:chgData name="Noritsuna Imamura" userId="5b2da16fa1785921" providerId="LiveId" clId="{33F32BBD-F384-5180-A48B-EBDC93943B01}" dt="2026-09-30T01:44:57.716" v="5728" actId="14100"/>
          <ac:spMkLst>
            <pc:docMk/>
            <pc:sldMk cId="1123621540" sldId="4632"/>
            <ac:spMk id="11" creationId="{00C3D1C0-2725-8F68-91B5-E4B83BCBEA5A}"/>
          </ac:spMkLst>
        </pc:spChg>
        <pc:spChg chg="add mod">
          <ac:chgData name="Noritsuna Imamura" userId="5b2da16fa1785921" providerId="LiveId" clId="{33F32BBD-F384-5180-A48B-EBDC93943B01}" dt="2026-09-30T01:48:58.183" v="6082" actId="20577"/>
          <ac:spMkLst>
            <pc:docMk/>
            <pc:sldMk cId="1123621540" sldId="4632"/>
            <ac:spMk id="12" creationId="{16ADFE42-312F-E832-3E45-61580B5D4D7C}"/>
          </ac:spMkLst>
        </pc:spChg>
        <pc:spChg chg="add mod">
          <ac:chgData name="Noritsuna Imamura" userId="5b2da16fa1785921" providerId="LiveId" clId="{33F32BBD-F384-5180-A48B-EBDC93943B01}" dt="2026-09-30T02:47:50.750" v="6979" actId="20577"/>
          <ac:spMkLst>
            <pc:docMk/>
            <pc:sldMk cId="1123621540" sldId="4632"/>
            <ac:spMk id="13" creationId="{4CED76B5-DDE5-E46F-80F2-40D54AD7D270}"/>
          </ac:spMkLst>
        </pc:spChg>
        <pc:spChg chg="add">
          <ac:chgData name="Noritsuna Imamura" userId="5b2da16fa1785921" providerId="LiveId" clId="{33F32BBD-F384-5180-A48B-EBDC93943B01}" dt="2026-09-30T01:41:46.337" v="5698" actId="26606"/>
          <ac:spMkLst>
            <pc:docMk/>
            <pc:sldMk cId="1123621540" sldId="4632"/>
            <ac:spMk id="25" creationId="{4513F69C-3D6D-4E72-9289-5BC3584D6D3B}"/>
          </ac:spMkLst>
        </pc:spChg>
        <pc:picChg chg="add mod modCrop">
          <ac:chgData name="Noritsuna Imamura" userId="5b2da16fa1785921" providerId="LiveId" clId="{33F32BBD-F384-5180-A48B-EBDC93943B01}" dt="2026-09-30T01:44:30.634" v="5722" actId="732"/>
          <ac:picMkLst>
            <pc:docMk/>
            <pc:sldMk cId="1123621540" sldId="4632"/>
            <ac:picMk id="4" creationId="{2A66EB3A-A621-793D-0009-47129AA6EF12}"/>
          </ac:picMkLst>
        </pc:picChg>
        <pc:picChg chg="mod ord">
          <ac:chgData name="Noritsuna Imamura" userId="5b2da16fa1785921" providerId="LiveId" clId="{33F32BBD-F384-5180-A48B-EBDC93943B01}" dt="2026-09-30T01:42:05.700" v="5701" actId="1076"/>
          <ac:picMkLst>
            <pc:docMk/>
            <pc:sldMk cId="1123621540" sldId="4632"/>
            <ac:picMk id="9" creationId="{7756D368-80A8-A36D-2F2C-81AAF8013B87}"/>
          </ac:picMkLst>
        </pc:picChg>
        <pc:picChg chg="mod">
          <ac:chgData name="Noritsuna Imamura" userId="5b2da16fa1785921" providerId="LiveId" clId="{33F32BBD-F384-5180-A48B-EBDC93943B01}" dt="2026-09-30T01:42:01.035" v="5700" actId="1076"/>
          <ac:picMkLst>
            <pc:docMk/>
            <pc:sldMk cId="1123621540" sldId="4632"/>
            <ac:picMk id="19" creationId="{B00A72C2-3390-D919-64FA-20ABCAB383E1}"/>
          </ac:picMkLst>
        </pc:picChg>
        <pc:picChg chg="mod">
          <ac:chgData name="Noritsuna Imamura" userId="5b2da16fa1785921" providerId="LiveId" clId="{33F32BBD-F384-5180-A48B-EBDC93943B01}" dt="2026-09-30T01:43:29.001" v="5707" actId="1076"/>
          <ac:picMkLst>
            <pc:docMk/>
            <pc:sldMk cId="1123621540" sldId="4632"/>
            <ac:picMk id="20" creationId="{48394258-2452-2D8D-3CAE-89B7D51F205A}"/>
          </ac:picMkLst>
        </pc:picChg>
        <pc:cxnChg chg="add mod">
          <ac:chgData name="Noritsuna Imamura" userId="5b2da16fa1785921" providerId="LiveId" clId="{33F32BBD-F384-5180-A48B-EBDC93943B01}" dt="2026-09-30T01:44:44.099" v="5725" actId="14100"/>
          <ac:cxnSpMkLst>
            <pc:docMk/>
            <pc:sldMk cId="1123621540" sldId="4632"/>
            <ac:cxnSpMk id="6" creationId="{F937D4A4-CE9B-2E13-CAB3-FCF6DA62C95B}"/>
          </ac:cxnSpMkLst>
        </pc:cxnChg>
      </pc:sldChg>
      <pc:sldChg chg="addSp delSp modSp add mod">
        <pc:chgData name="Noritsuna Imamura" userId="5b2da16fa1785921" providerId="LiveId" clId="{33F32BBD-F384-5180-A48B-EBDC93943B01}" dt="2026-09-30T02:44:26.668" v="6753" actId="14100"/>
        <pc:sldMkLst>
          <pc:docMk/>
          <pc:sldMk cId="422936945" sldId="4633"/>
        </pc:sldMkLst>
        <pc:spChg chg="mod">
          <ac:chgData name="Noritsuna Imamura" userId="5b2da16fa1785921" providerId="LiveId" clId="{33F32BBD-F384-5180-A48B-EBDC93943B01}" dt="2026-09-30T02:35:22.564" v="6228" actId="20577"/>
          <ac:spMkLst>
            <pc:docMk/>
            <pc:sldMk cId="422936945" sldId="4633"/>
            <ac:spMk id="3" creationId="{2946A553-D503-AFE1-1163-03B590826B0D}"/>
          </ac:spMkLst>
        </pc:spChg>
        <pc:spChg chg="add mod">
          <ac:chgData name="Noritsuna Imamura" userId="5b2da16fa1785921" providerId="LiveId" clId="{33F32BBD-F384-5180-A48B-EBDC93943B01}" dt="2026-09-30T02:41:40.884" v="6591" actId="20577"/>
          <ac:spMkLst>
            <pc:docMk/>
            <pc:sldMk cId="422936945" sldId="4633"/>
            <ac:spMk id="10" creationId="{C2A2306E-FB02-63E3-FEF8-054B2519BA44}"/>
          </ac:spMkLst>
        </pc:spChg>
        <pc:spChg chg="add mod">
          <ac:chgData name="Noritsuna Imamura" userId="5b2da16fa1785921" providerId="LiveId" clId="{33F32BBD-F384-5180-A48B-EBDC93943B01}" dt="2026-09-30T02:42:11.503" v="6622" actId="14100"/>
          <ac:spMkLst>
            <pc:docMk/>
            <pc:sldMk cId="422936945" sldId="4633"/>
            <ac:spMk id="11" creationId="{A3C89733-2F1F-186D-C7DB-8FEA3F55DAFC}"/>
          </ac:spMkLst>
        </pc:spChg>
        <pc:spChg chg="add mod">
          <ac:chgData name="Noritsuna Imamura" userId="5b2da16fa1785921" providerId="LiveId" clId="{33F32BBD-F384-5180-A48B-EBDC93943B01}" dt="2026-09-30T02:42:45.693" v="6660" actId="20577"/>
          <ac:spMkLst>
            <pc:docMk/>
            <pc:sldMk cId="422936945" sldId="4633"/>
            <ac:spMk id="12" creationId="{8AC63BAC-C5E2-330F-D35A-D97266814C9D}"/>
          </ac:spMkLst>
        </pc:spChg>
        <pc:spChg chg="add mod">
          <ac:chgData name="Noritsuna Imamura" userId="5b2da16fa1785921" providerId="LiveId" clId="{33F32BBD-F384-5180-A48B-EBDC93943B01}" dt="2026-09-30T02:43:08.204" v="6697" actId="20577"/>
          <ac:spMkLst>
            <pc:docMk/>
            <pc:sldMk cId="422936945" sldId="4633"/>
            <ac:spMk id="13" creationId="{36F6E7E3-3F82-00B3-38FF-4709F3614A6E}"/>
          </ac:spMkLst>
        </pc:spChg>
        <pc:spChg chg="add mod">
          <ac:chgData name="Noritsuna Imamura" userId="5b2da16fa1785921" providerId="LiveId" clId="{33F32BBD-F384-5180-A48B-EBDC93943B01}" dt="2026-09-30T02:44:23.385" v="6752" actId="14100"/>
          <ac:spMkLst>
            <pc:docMk/>
            <pc:sldMk cId="422936945" sldId="4633"/>
            <ac:spMk id="15" creationId="{FF6C5B2F-B073-A4FB-12A2-8C347477C282}"/>
          </ac:spMkLst>
        </pc:spChg>
        <pc:spChg chg="add mod">
          <ac:chgData name="Noritsuna Imamura" userId="5b2da16fa1785921" providerId="LiveId" clId="{33F32BBD-F384-5180-A48B-EBDC93943B01}" dt="2026-09-30T02:44:26.668" v="6753" actId="14100"/>
          <ac:spMkLst>
            <pc:docMk/>
            <pc:sldMk cId="422936945" sldId="4633"/>
            <ac:spMk id="16" creationId="{EBD66151-F084-1E49-C94F-B71259E02B65}"/>
          </ac:spMkLst>
        </pc:spChg>
        <pc:spChg chg="add">
          <ac:chgData name="Noritsuna Imamura" userId="5b2da16fa1785921" providerId="LiveId" clId="{33F32BBD-F384-5180-A48B-EBDC93943B01}" dt="2026-09-30T02:33:11.003" v="6105" actId="26606"/>
          <ac:spMkLst>
            <pc:docMk/>
            <pc:sldMk cId="422936945" sldId="4633"/>
            <ac:spMk id="44" creationId="{928F64C6-FE22-4FC1-A763-DFCC514811BD}"/>
          </ac:spMkLst>
        </pc:spChg>
        <pc:picChg chg="add mod">
          <ac:chgData name="Noritsuna Imamura" userId="5b2da16fa1785921" providerId="LiveId" clId="{33F32BBD-F384-5180-A48B-EBDC93943B01}" dt="2026-09-30T02:33:53.174" v="6110" actId="1076"/>
          <ac:picMkLst>
            <pc:docMk/>
            <pc:sldMk cId="422936945" sldId="4633"/>
            <ac:picMk id="7" creationId="{E570DF55-708D-58BE-CD73-EDC34DFBF951}"/>
          </ac:picMkLst>
        </pc:picChg>
        <pc:picChg chg="mod ord">
          <ac:chgData name="Noritsuna Imamura" userId="5b2da16fa1785921" providerId="LiveId" clId="{33F32BBD-F384-5180-A48B-EBDC93943B01}" dt="2026-09-30T02:33:37.060" v="6107" actId="1076"/>
          <ac:picMkLst>
            <pc:docMk/>
            <pc:sldMk cId="422936945" sldId="4633"/>
            <ac:picMk id="14" creationId="{29B5C3C8-3F08-89A8-E13A-F28122B045F3}"/>
          </ac:picMkLst>
        </pc:picChg>
        <pc:picChg chg="mod">
          <ac:chgData name="Noritsuna Imamura" userId="5b2da16fa1785921" providerId="LiveId" clId="{33F32BBD-F384-5180-A48B-EBDC93943B01}" dt="2026-09-30T02:33:48.177" v="6109" actId="1076"/>
          <ac:picMkLst>
            <pc:docMk/>
            <pc:sldMk cId="422936945" sldId="4633"/>
            <ac:picMk id="19" creationId="{7B77FA64-B672-D3F0-4972-456210E67001}"/>
          </ac:picMkLst>
        </pc:picChg>
        <pc:picChg chg="mod ord">
          <ac:chgData name="Noritsuna Imamura" userId="5b2da16fa1785921" providerId="LiveId" clId="{33F32BBD-F384-5180-A48B-EBDC93943B01}" dt="2026-09-30T02:34:05.710" v="6111" actId="1076"/>
          <ac:picMkLst>
            <pc:docMk/>
            <pc:sldMk cId="422936945" sldId="4633"/>
            <ac:picMk id="21" creationId="{AB53622D-DBF9-0D97-D9BB-37440D149634}"/>
          </ac:picMkLst>
        </pc:picChg>
        <pc:picChg chg="mod ord">
          <ac:chgData name="Noritsuna Imamura" userId="5b2da16fa1785921" providerId="LiveId" clId="{33F32BBD-F384-5180-A48B-EBDC93943B01}" dt="2026-09-30T02:33:11.003" v="6105" actId="26606"/>
          <ac:picMkLst>
            <pc:docMk/>
            <pc:sldMk cId="422936945" sldId="4633"/>
            <ac:picMk id="23" creationId="{3740B07C-56A7-3832-FCE3-138314F7983B}"/>
          </ac:picMkLst>
        </pc:picChg>
        <pc:picChg chg="mod">
          <ac:chgData name="Noritsuna Imamura" userId="5b2da16fa1785921" providerId="LiveId" clId="{33F32BBD-F384-5180-A48B-EBDC93943B01}" dt="2026-09-30T02:44:11.140" v="6749" actId="1076"/>
          <ac:picMkLst>
            <pc:docMk/>
            <pc:sldMk cId="422936945" sldId="4633"/>
            <ac:picMk id="25" creationId="{C15F3CAB-1FE4-017B-8C3E-205245E10C95}"/>
          </ac:picMkLst>
        </pc:picChg>
        <pc:cxnChg chg="add">
          <ac:chgData name="Noritsuna Imamura" userId="5b2da16fa1785921" providerId="LiveId" clId="{33F32BBD-F384-5180-A48B-EBDC93943B01}" dt="2026-09-30T02:33:11.003" v="6105" actId="26606"/>
          <ac:cxnSpMkLst>
            <pc:docMk/>
            <pc:sldMk cId="422936945" sldId="4633"/>
            <ac:cxnSpMk id="46" creationId="{5C34627B-48E6-4F4D-B843-97717A86B490}"/>
          </ac:cxnSpMkLst>
        </pc:cxnChg>
      </pc:sldChg>
      <pc:sldChg chg="modSp new mod">
        <pc:chgData name="Noritsuna Imamura" userId="5b2da16fa1785921" providerId="LiveId" clId="{33F32BBD-F384-5180-A48B-EBDC93943B01}" dt="2026-09-30T02:40:14.468" v="6473" actId="20577"/>
        <pc:sldMkLst>
          <pc:docMk/>
          <pc:sldMk cId="2650547675" sldId="4634"/>
        </pc:sldMkLst>
        <pc:spChg chg="mod">
          <ac:chgData name="Noritsuna Imamura" userId="5b2da16fa1785921" providerId="LiveId" clId="{33F32BBD-F384-5180-A48B-EBDC93943B01}" dt="2026-09-30T02:39:32.595" v="6334" actId="20577"/>
          <ac:spMkLst>
            <pc:docMk/>
            <pc:sldMk cId="2650547675" sldId="4634"/>
            <ac:spMk id="2" creationId="{C9368CED-BC59-60D4-D741-71D15E6C540D}"/>
          </ac:spMkLst>
        </pc:spChg>
        <pc:spChg chg="mod">
          <ac:chgData name="Noritsuna Imamura" userId="5b2da16fa1785921" providerId="LiveId" clId="{33F32BBD-F384-5180-A48B-EBDC93943B01}" dt="2026-09-30T02:40:14.468" v="6473" actId="20577"/>
          <ac:spMkLst>
            <pc:docMk/>
            <pc:sldMk cId="2650547675" sldId="4634"/>
            <ac:spMk id="3" creationId="{3120039E-D9B4-FEBD-999F-FEB67E7992C4}"/>
          </ac:spMkLst>
        </pc:spChg>
      </pc:sldChg>
      <pc:sldChg chg="addSp delSp modSp new mod setBg">
        <pc:chgData name="Noritsuna Imamura" userId="5b2da16fa1785921" providerId="LiveId" clId="{33F32BBD-F384-5180-A48B-EBDC93943B01}" dt="2026-09-30T03:00:46.585" v="7528" actId="27636"/>
        <pc:sldMkLst>
          <pc:docMk/>
          <pc:sldMk cId="306198705" sldId="4635"/>
        </pc:sldMkLst>
        <pc:spChg chg="mod">
          <ac:chgData name="Noritsuna Imamura" userId="5b2da16fa1785921" providerId="LiveId" clId="{33F32BBD-F384-5180-A48B-EBDC93943B01}" dt="2026-09-30T03:00:46.585" v="7528" actId="27636"/>
          <ac:spMkLst>
            <pc:docMk/>
            <pc:sldMk cId="306198705" sldId="4635"/>
            <ac:spMk id="2" creationId="{057E8F8F-D184-C92B-2C51-31F0E1441937}"/>
          </ac:spMkLst>
        </pc:spChg>
        <pc:spChg chg="add">
          <ac:chgData name="Noritsuna Imamura" userId="5b2da16fa1785921" providerId="LiveId" clId="{33F32BBD-F384-5180-A48B-EBDC93943B01}" dt="2026-09-30T03:00:33.412" v="7526" actId="26606"/>
          <ac:spMkLst>
            <pc:docMk/>
            <pc:sldMk cId="306198705" sldId="4635"/>
            <ac:spMk id="32" creationId="{BACC6370-2D7E-4714-9D71-7542949D7D5D}"/>
          </ac:spMkLst>
        </pc:spChg>
        <pc:spChg chg="add">
          <ac:chgData name="Noritsuna Imamura" userId="5b2da16fa1785921" providerId="LiveId" clId="{33F32BBD-F384-5180-A48B-EBDC93943B01}" dt="2026-09-30T03:00:33.412" v="7526" actId="26606"/>
          <ac:spMkLst>
            <pc:docMk/>
            <pc:sldMk cId="306198705" sldId="4635"/>
            <ac:spMk id="33" creationId="{256B2C21-A230-48C0-8DF1-C46611373C44}"/>
          </ac:spMkLst>
        </pc:spChg>
        <pc:spChg chg="add">
          <ac:chgData name="Noritsuna Imamura" userId="5b2da16fa1785921" providerId="LiveId" clId="{33F32BBD-F384-5180-A48B-EBDC93943B01}" dt="2026-09-30T03:00:33.412" v="7526" actId="26606"/>
          <ac:spMkLst>
            <pc:docMk/>
            <pc:sldMk cId="306198705" sldId="4635"/>
            <ac:spMk id="34" creationId="{3847E18C-932D-4C95-AABA-FEC7C9499AD7}"/>
          </ac:spMkLst>
        </pc:spChg>
        <pc:spChg chg="add">
          <ac:chgData name="Noritsuna Imamura" userId="5b2da16fa1785921" providerId="LiveId" clId="{33F32BBD-F384-5180-A48B-EBDC93943B01}" dt="2026-09-30T03:00:33.412" v="7526" actId="26606"/>
          <ac:spMkLst>
            <pc:docMk/>
            <pc:sldMk cId="306198705" sldId="4635"/>
            <ac:spMk id="35" creationId="{3150CB11-0C61-439E-910F-5787759E72A0}"/>
          </ac:spMkLst>
        </pc:spChg>
        <pc:spChg chg="add">
          <ac:chgData name="Noritsuna Imamura" userId="5b2da16fa1785921" providerId="LiveId" clId="{33F32BBD-F384-5180-A48B-EBDC93943B01}" dt="2026-09-30T03:00:33.412" v="7526" actId="26606"/>
          <ac:spMkLst>
            <pc:docMk/>
            <pc:sldMk cId="306198705" sldId="4635"/>
            <ac:spMk id="36" creationId="{43F8A58B-5155-44CE-A5FF-7647B47D0A7A}"/>
          </ac:spMkLst>
        </pc:spChg>
        <pc:spChg chg="add">
          <ac:chgData name="Noritsuna Imamura" userId="5b2da16fa1785921" providerId="LiveId" clId="{33F32BBD-F384-5180-A48B-EBDC93943B01}" dt="2026-09-30T03:00:33.412" v="7526" actId="26606"/>
          <ac:spMkLst>
            <pc:docMk/>
            <pc:sldMk cId="306198705" sldId="4635"/>
            <ac:spMk id="37" creationId="{443F2ACA-E6D6-4028-82DD-F03C262D5DE6}"/>
          </ac:spMkLst>
        </pc:spChg>
        <pc:graphicFrameChg chg="add">
          <ac:chgData name="Noritsuna Imamura" userId="5b2da16fa1785921" providerId="LiveId" clId="{33F32BBD-F384-5180-A48B-EBDC93943B01}" dt="2026-09-30T03:00:33.412" v="7526" actId="26606"/>
          <ac:graphicFrameMkLst>
            <pc:docMk/>
            <pc:sldMk cId="306198705" sldId="4635"/>
            <ac:graphicFrameMk id="38" creationId="{982E5C63-40F8-71B7-80D0-0E33BD9B744E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5DA4A3-058C-495D-8B17-CD80196D44B5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03B7629-E168-4ABC-84EA-0A7A8B171EB4}">
      <dgm:prSet/>
      <dgm:spPr/>
      <dgm:t>
        <a:bodyPr/>
        <a:lstStyle/>
        <a:p>
          <a:r>
            <a:rPr kumimoji="1" lang="ja-JP"/>
            <a:t>洗濯のりと</a:t>
          </a:r>
          <a:r>
            <a:rPr kumimoji="1" lang="en-US"/>
            <a:t>PEG200</a:t>
          </a:r>
          <a:r>
            <a:rPr kumimoji="1" lang="ja-JP"/>
            <a:t>混合液：</a:t>
          </a:r>
          <a:r>
            <a:rPr kumimoji="1" lang="en-AU"/>
            <a:t>80ml</a:t>
          </a:r>
          <a:endParaRPr lang="en-US"/>
        </a:p>
      </dgm:t>
    </dgm:pt>
    <dgm:pt modelId="{5A1CB5E3-27FA-4242-B631-444035540695}" type="parTrans" cxnId="{20DD989B-D638-454A-9C0F-3E978625C4A1}">
      <dgm:prSet/>
      <dgm:spPr/>
      <dgm:t>
        <a:bodyPr/>
        <a:lstStyle/>
        <a:p>
          <a:endParaRPr lang="en-US"/>
        </a:p>
      </dgm:t>
    </dgm:pt>
    <dgm:pt modelId="{DB3DB691-556B-45A7-B5F0-9C1F49460F70}" type="sibTrans" cxnId="{20DD989B-D638-454A-9C0F-3E978625C4A1}">
      <dgm:prSet/>
      <dgm:spPr/>
      <dgm:t>
        <a:bodyPr/>
        <a:lstStyle/>
        <a:p>
          <a:endParaRPr lang="en-US"/>
        </a:p>
      </dgm:t>
    </dgm:pt>
    <dgm:pt modelId="{C1903109-26A4-4F14-A6F7-133BA2313E20}">
      <dgm:prSet/>
      <dgm:spPr/>
      <dgm:t>
        <a:bodyPr/>
        <a:lstStyle/>
        <a:p>
          <a:r>
            <a:rPr lang="ja-JP"/>
            <a:t>洗濯のり：</a:t>
          </a:r>
          <a:r>
            <a:rPr lang="en-US"/>
            <a:t>70ml </a:t>
          </a:r>
          <a:r>
            <a:rPr lang="ja-JP"/>
            <a:t>＋ </a:t>
          </a:r>
          <a:r>
            <a:rPr lang="en-US"/>
            <a:t>PEG200</a:t>
          </a:r>
          <a:r>
            <a:rPr lang="ja-JP"/>
            <a:t>：</a:t>
          </a:r>
          <a:r>
            <a:rPr lang="en-AU"/>
            <a:t>10ml</a:t>
          </a:r>
          <a:endParaRPr lang="en-US"/>
        </a:p>
      </dgm:t>
    </dgm:pt>
    <dgm:pt modelId="{659A7824-49BB-46B9-A133-58075F81F0FE}" type="parTrans" cxnId="{A8108D98-314F-4CAB-A490-01D09D838645}">
      <dgm:prSet/>
      <dgm:spPr/>
      <dgm:t>
        <a:bodyPr/>
        <a:lstStyle/>
        <a:p>
          <a:endParaRPr lang="en-US"/>
        </a:p>
      </dgm:t>
    </dgm:pt>
    <dgm:pt modelId="{750F9CA0-DD67-451E-B248-FF2ED69C8040}" type="sibTrans" cxnId="{A8108D98-314F-4CAB-A490-01D09D838645}">
      <dgm:prSet/>
      <dgm:spPr/>
      <dgm:t>
        <a:bodyPr/>
        <a:lstStyle/>
        <a:p>
          <a:endParaRPr lang="en-US"/>
        </a:p>
      </dgm:t>
    </dgm:pt>
    <dgm:pt modelId="{25EF9017-4C8D-4606-92A3-09C9F55D0AC6}">
      <dgm:prSet/>
      <dgm:spPr/>
      <dgm:t>
        <a:bodyPr/>
        <a:lstStyle/>
        <a:p>
          <a:r>
            <a:rPr kumimoji="1" lang="ja-JP"/>
            <a:t>塩化カリウム水溶液：</a:t>
          </a:r>
          <a:r>
            <a:rPr kumimoji="1" lang="en-AU"/>
            <a:t>20ml</a:t>
          </a:r>
          <a:endParaRPr lang="en-US"/>
        </a:p>
      </dgm:t>
    </dgm:pt>
    <dgm:pt modelId="{35906B69-763C-4CE0-BD6B-33D4F6914C39}" type="parTrans" cxnId="{B475ECB3-FB41-4DDA-A1B4-C30D01CD54A9}">
      <dgm:prSet/>
      <dgm:spPr/>
      <dgm:t>
        <a:bodyPr/>
        <a:lstStyle/>
        <a:p>
          <a:endParaRPr lang="en-US"/>
        </a:p>
      </dgm:t>
    </dgm:pt>
    <dgm:pt modelId="{D7B99428-3AF6-4277-9B3B-DF5134FDAA7A}" type="sibTrans" cxnId="{B475ECB3-FB41-4DDA-A1B4-C30D01CD54A9}">
      <dgm:prSet/>
      <dgm:spPr/>
      <dgm:t>
        <a:bodyPr/>
        <a:lstStyle/>
        <a:p>
          <a:endParaRPr lang="en-US"/>
        </a:p>
      </dgm:t>
    </dgm:pt>
    <dgm:pt modelId="{8E9E27E0-C617-40E1-B7BB-0C657A860C3E}">
      <dgm:prSet/>
      <dgm:spPr/>
      <dgm:t>
        <a:bodyPr/>
        <a:lstStyle/>
        <a:p>
          <a:r>
            <a:rPr lang="ja-JP"/>
            <a:t>水：</a:t>
          </a:r>
          <a:r>
            <a:rPr lang="en-AU"/>
            <a:t>20ml</a:t>
          </a:r>
          <a:r>
            <a:rPr lang="ja-JP"/>
            <a:t>＋塩化カリウム：</a:t>
          </a:r>
          <a:r>
            <a:rPr lang="en-AU"/>
            <a:t>6g</a:t>
          </a:r>
          <a:endParaRPr lang="en-US"/>
        </a:p>
      </dgm:t>
    </dgm:pt>
    <dgm:pt modelId="{2E662E09-2632-44AD-B27D-2D47819AA119}" type="parTrans" cxnId="{99E512BB-92A0-45D2-AA4E-9B41011683D6}">
      <dgm:prSet/>
      <dgm:spPr/>
      <dgm:t>
        <a:bodyPr/>
        <a:lstStyle/>
        <a:p>
          <a:endParaRPr lang="en-US"/>
        </a:p>
      </dgm:t>
    </dgm:pt>
    <dgm:pt modelId="{C1A2423A-D126-4D6D-9C9B-54D2975FCE99}" type="sibTrans" cxnId="{99E512BB-92A0-45D2-AA4E-9B41011683D6}">
      <dgm:prSet/>
      <dgm:spPr/>
      <dgm:t>
        <a:bodyPr/>
        <a:lstStyle/>
        <a:p>
          <a:endParaRPr lang="en-US"/>
        </a:p>
      </dgm:t>
    </dgm:pt>
    <dgm:pt modelId="{6E94F565-E5FE-4CF2-8FBC-331DECBB7C43}">
      <dgm:prSet/>
      <dgm:spPr/>
      <dgm:t>
        <a:bodyPr/>
        <a:lstStyle/>
        <a:p>
          <a:r>
            <a:rPr lang="en-AU"/>
            <a:t>PVA</a:t>
          </a:r>
          <a:r>
            <a:rPr lang="ja-JP"/>
            <a:t>系高分子電解質ゲル：</a:t>
          </a:r>
          <a:r>
            <a:rPr lang="en-AU"/>
            <a:t>100ml</a:t>
          </a:r>
          <a:endParaRPr lang="en-US"/>
        </a:p>
      </dgm:t>
    </dgm:pt>
    <dgm:pt modelId="{04E02AE6-F374-4D14-834A-B4581DCD0A71}" type="parTrans" cxnId="{D9B38A26-F621-4D7F-B9A4-EF6084F88EE1}">
      <dgm:prSet/>
      <dgm:spPr/>
      <dgm:t>
        <a:bodyPr/>
        <a:lstStyle/>
        <a:p>
          <a:endParaRPr lang="en-US"/>
        </a:p>
      </dgm:t>
    </dgm:pt>
    <dgm:pt modelId="{052CBDEC-065E-4238-8E12-91A058F2875F}" type="sibTrans" cxnId="{D9B38A26-F621-4D7F-B9A4-EF6084F88EE1}">
      <dgm:prSet/>
      <dgm:spPr/>
      <dgm:t>
        <a:bodyPr/>
        <a:lstStyle/>
        <a:p>
          <a:endParaRPr lang="en-US"/>
        </a:p>
      </dgm:t>
    </dgm:pt>
    <dgm:pt modelId="{45F536EF-374F-4599-9A39-004B097FE460}">
      <dgm:prSet/>
      <dgm:spPr/>
      <dgm:t>
        <a:bodyPr/>
        <a:lstStyle/>
        <a:p>
          <a:r>
            <a:rPr kumimoji="1" lang="ja-JP"/>
            <a:t>洗濯のりと</a:t>
          </a:r>
          <a:r>
            <a:rPr lang="en-AU"/>
            <a:t>PEG200</a:t>
          </a:r>
          <a:r>
            <a:rPr lang="ja-JP"/>
            <a:t>混合液</a:t>
          </a:r>
          <a:r>
            <a:rPr lang="en-AU"/>
            <a:t>(80ml)</a:t>
          </a:r>
          <a:r>
            <a:rPr lang="ja-JP"/>
            <a:t>＋塩化カリウム水溶液</a:t>
          </a:r>
          <a:r>
            <a:rPr lang="en-AU"/>
            <a:t>(20ml)</a:t>
          </a:r>
          <a:endParaRPr lang="en-US"/>
        </a:p>
      </dgm:t>
    </dgm:pt>
    <dgm:pt modelId="{F4238C11-F565-42D4-AC87-EF09E25E1E41}" type="parTrans" cxnId="{6AF0DE67-00F8-4D3A-9200-733B5374B35A}">
      <dgm:prSet/>
      <dgm:spPr/>
      <dgm:t>
        <a:bodyPr/>
        <a:lstStyle/>
        <a:p>
          <a:endParaRPr lang="en-US"/>
        </a:p>
      </dgm:t>
    </dgm:pt>
    <dgm:pt modelId="{E34AC964-5A48-46ED-8885-FA9915E6933F}" type="sibTrans" cxnId="{6AF0DE67-00F8-4D3A-9200-733B5374B35A}">
      <dgm:prSet/>
      <dgm:spPr/>
      <dgm:t>
        <a:bodyPr/>
        <a:lstStyle/>
        <a:p>
          <a:endParaRPr lang="en-US"/>
        </a:p>
      </dgm:t>
    </dgm:pt>
    <dgm:pt modelId="{7C11174E-FB44-4CB4-8121-8793C1693C30}">
      <dgm:prSet/>
      <dgm:spPr/>
      <dgm:t>
        <a:bodyPr/>
        <a:lstStyle/>
        <a:p>
          <a:r>
            <a:rPr kumimoji="1" lang="ja-JP"/>
            <a:t>ホウ砂水溶液：</a:t>
          </a:r>
          <a:r>
            <a:rPr kumimoji="1" lang="en-AU"/>
            <a:t>25ml(</a:t>
          </a:r>
          <a:r>
            <a:rPr kumimoji="1" lang="ja-JP"/>
            <a:t>利用時はほんの少量</a:t>
          </a:r>
          <a:r>
            <a:rPr kumimoji="1" lang="en-AU"/>
            <a:t>)</a:t>
          </a:r>
          <a:endParaRPr lang="en-US"/>
        </a:p>
      </dgm:t>
    </dgm:pt>
    <dgm:pt modelId="{E1594197-1F7E-4101-8E91-5843138C23AA}" type="parTrans" cxnId="{66B271FD-C401-40CC-A10C-E5933B0B2B7E}">
      <dgm:prSet/>
      <dgm:spPr/>
      <dgm:t>
        <a:bodyPr/>
        <a:lstStyle/>
        <a:p>
          <a:endParaRPr lang="en-US"/>
        </a:p>
      </dgm:t>
    </dgm:pt>
    <dgm:pt modelId="{0889E401-C530-4650-978C-3BF0E18D413D}" type="sibTrans" cxnId="{66B271FD-C401-40CC-A10C-E5933B0B2B7E}">
      <dgm:prSet/>
      <dgm:spPr/>
      <dgm:t>
        <a:bodyPr/>
        <a:lstStyle/>
        <a:p>
          <a:endParaRPr lang="en-US"/>
        </a:p>
      </dgm:t>
    </dgm:pt>
    <dgm:pt modelId="{17423ED1-DCFA-4FEE-A71E-0CA53A6DF46C}">
      <dgm:prSet/>
      <dgm:spPr/>
      <dgm:t>
        <a:bodyPr/>
        <a:lstStyle/>
        <a:p>
          <a:r>
            <a:rPr lang="ja-JP"/>
            <a:t>水：</a:t>
          </a:r>
          <a:r>
            <a:rPr lang="en-AU"/>
            <a:t>25ml</a:t>
          </a:r>
          <a:r>
            <a:rPr lang="ja-JP"/>
            <a:t>＋ホウ砂：</a:t>
          </a:r>
          <a:r>
            <a:rPr lang="en-US"/>
            <a:t>1</a:t>
          </a:r>
          <a:r>
            <a:rPr lang="en-AU"/>
            <a:t>g</a:t>
          </a:r>
          <a:endParaRPr lang="en-US"/>
        </a:p>
      </dgm:t>
    </dgm:pt>
    <dgm:pt modelId="{12DA6532-7547-475F-B1B9-6ABB51A43304}" type="parTrans" cxnId="{3515A95F-0E6E-4C09-91BC-682EEFBFF814}">
      <dgm:prSet/>
      <dgm:spPr/>
      <dgm:t>
        <a:bodyPr/>
        <a:lstStyle/>
        <a:p>
          <a:endParaRPr lang="en-US"/>
        </a:p>
      </dgm:t>
    </dgm:pt>
    <dgm:pt modelId="{27955B3F-3C2F-42BE-97F2-11B189BB5150}" type="sibTrans" cxnId="{3515A95F-0E6E-4C09-91BC-682EEFBFF814}">
      <dgm:prSet/>
      <dgm:spPr/>
      <dgm:t>
        <a:bodyPr/>
        <a:lstStyle/>
        <a:p>
          <a:endParaRPr lang="en-US"/>
        </a:p>
      </dgm:t>
    </dgm:pt>
    <dgm:pt modelId="{1E40FDFA-CE61-634F-BD80-5FBA3CC847E8}" type="pres">
      <dgm:prSet presAssocID="{D75DA4A3-058C-495D-8B17-CD80196D44B5}" presName="linear" presStyleCnt="0">
        <dgm:presLayoutVars>
          <dgm:dir/>
          <dgm:animLvl val="lvl"/>
          <dgm:resizeHandles val="exact"/>
        </dgm:presLayoutVars>
      </dgm:prSet>
      <dgm:spPr/>
    </dgm:pt>
    <dgm:pt modelId="{9A20B617-9C6E-2C48-9947-D8B8437CB477}" type="pres">
      <dgm:prSet presAssocID="{D03B7629-E168-4ABC-84EA-0A7A8B171EB4}" presName="parentLin" presStyleCnt="0"/>
      <dgm:spPr/>
    </dgm:pt>
    <dgm:pt modelId="{4957F413-8A74-0644-9D36-DE896DD6F59A}" type="pres">
      <dgm:prSet presAssocID="{D03B7629-E168-4ABC-84EA-0A7A8B171EB4}" presName="parentLeftMargin" presStyleLbl="node1" presStyleIdx="0" presStyleCnt="4"/>
      <dgm:spPr/>
    </dgm:pt>
    <dgm:pt modelId="{9780AB6E-921D-0F4D-83F9-12334F804343}" type="pres">
      <dgm:prSet presAssocID="{D03B7629-E168-4ABC-84EA-0A7A8B171EB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4A258BC-F357-4549-9ACC-89DAE3CF928E}" type="pres">
      <dgm:prSet presAssocID="{D03B7629-E168-4ABC-84EA-0A7A8B171EB4}" presName="negativeSpace" presStyleCnt="0"/>
      <dgm:spPr/>
    </dgm:pt>
    <dgm:pt modelId="{83260369-049B-2A43-B0C1-D1C22C60F45E}" type="pres">
      <dgm:prSet presAssocID="{D03B7629-E168-4ABC-84EA-0A7A8B171EB4}" presName="childText" presStyleLbl="conFgAcc1" presStyleIdx="0" presStyleCnt="4">
        <dgm:presLayoutVars>
          <dgm:bulletEnabled val="1"/>
        </dgm:presLayoutVars>
      </dgm:prSet>
      <dgm:spPr/>
    </dgm:pt>
    <dgm:pt modelId="{66D2E063-9779-2B4D-A98E-32C7B396C6FE}" type="pres">
      <dgm:prSet presAssocID="{DB3DB691-556B-45A7-B5F0-9C1F49460F70}" presName="spaceBetweenRectangles" presStyleCnt="0"/>
      <dgm:spPr/>
    </dgm:pt>
    <dgm:pt modelId="{1939FE5B-4E27-2C4A-AEA1-ADD33B57C800}" type="pres">
      <dgm:prSet presAssocID="{25EF9017-4C8D-4606-92A3-09C9F55D0AC6}" presName="parentLin" presStyleCnt="0"/>
      <dgm:spPr/>
    </dgm:pt>
    <dgm:pt modelId="{95125379-4957-3248-8431-E7DADCD1F28D}" type="pres">
      <dgm:prSet presAssocID="{25EF9017-4C8D-4606-92A3-09C9F55D0AC6}" presName="parentLeftMargin" presStyleLbl="node1" presStyleIdx="0" presStyleCnt="4"/>
      <dgm:spPr/>
    </dgm:pt>
    <dgm:pt modelId="{DDA25277-CE67-F145-8B24-F30C07BC3E32}" type="pres">
      <dgm:prSet presAssocID="{25EF9017-4C8D-4606-92A3-09C9F55D0AC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10A4060-78BE-D74D-BE9C-FE96E13FFF0D}" type="pres">
      <dgm:prSet presAssocID="{25EF9017-4C8D-4606-92A3-09C9F55D0AC6}" presName="negativeSpace" presStyleCnt="0"/>
      <dgm:spPr/>
    </dgm:pt>
    <dgm:pt modelId="{2A0A62DB-33DA-A145-9129-F9153B4752AF}" type="pres">
      <dgm:prSet presAssocID="{25EF9017-4C8D-4606-92A3-09C9F55D0AC6}" presName="childText" presStyleLbl="conFgAcc1" presStyleIdx="1" presStyleCnt="4">
        <dgm:presLayoutVars>
          <dgm:bulletEnabled val="1"/>
        </dgm:presLayoutVars>
      </dgm:prSet>
      <dgm:spPr/>
    </dgm:pt>
    <dgm:pt modelId="{B68ED375-B047-DA44-9AE2-D9D2F1B96629}" type="pres">
      <dgm:prSet presAssocID="{D7B99428-3AF6-4277-9B3B-DF5134FDAA7A}" presName="spaceBetweenRectangles" presStyleCnt="0"/>
      <dgm:spPr/>
    </dgm:pt>
    <dgm:pt modelId="{731194DE-76FE-2C41-BA1D-D9542A3C867A}" type="pres">
      <dgm:prSet presAssocID="{6E94F565-E5FE-4CF2-8FBC-331DECBB7C43}" presName="parentLin" presStyleCnt="0"/>
      <dgm:spPr/>
    </dgm:pt>
    <dgm:pt modelId="{127E744C-37A6-2344-8D07-3B6A3BCACE2B}" type="pres">
      <dgm:prSet presAssocID="{6E94F565-E5FE-4CF2-8FBC-331DECBB7C43}" presName="parentLeftMargin" presStyleLbl="node1" presStyleIdx="1" presStyleCnt="4"/>
      <dgm:spPr/>
    </dgm:pt>
    <dgm:pt modelId="{D9A40431-34C9-F74C-91F3-7BFCECC07379}" type="pres">
      <dgm:prSet presAssocID="{6E94F565-E5FE-4CF2-8FBC-331DECBB7C4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E574670-CC4F-7849-AB25-2D0613254E06}" type="pres">
      <dgm:prSet presAssocID="{6E94F565-E5FE-4CF2-8FBC-331DECBB7C43}" presName="negativeSpace" presStyleCnt="0"/>
      <dgm:spPr/>
    </dgm:pt>
    <dgm:pt modelId="{C42F9391-F1D4-484E-8FC8-211A5CECE7CB}" type="pres">
      <dgm:prSet presAssocID="{6E94F565-E5FE-4CF2-8FBC-331DECBB7C43}" presName="childText" presStyleLbl="conFgAcc1" presStyleIdx="2" presStyleCnt="4">
        <dgm:presLayoutVars>
          <dgm:bulletEnabled val="1"/>
        </dgm:presLayoutVars>
      </dgm:prSet>
      <dgm:spPr/>
    </dgm:pt>
    <dgm:pt modelId="{1C1A9379-FADC-F14F-A4EA-F3A688E69B4B}" type="pres">
      <dgm:prSet presAssocID="{052CBDEC-065E-4238-8E12-91A058F2875F}" presName="spaceBetweenRectangles" presStyleCnt="0"/>
      <dgm:spPr/>
    </dgm:pt>
    <dgm:pt modelId="{12F4553F-0D77-194B-85A6-8A6779096E00}" type="pres">
      <dgm:prSet presAssocID="{7C11174E-FB44-4CB4-8121-8793C1693C30}" presName="parentLin" presStyleCnt="0"/>
      <dgm:spPr/>
    </dgm:pt>
    <dgm:pt modelId="{0EBFF8A7-C449-6240-88AB-924111BFC270}" type="pres">
      <dgm:prSet presAssocID="{7C11174E-FB44-4CB4-8121-8793C1693C30}" presName="parentLeftMargin" presStyleLbl="node1" presStyleIdx="2" presStyleCnt="4"/>
      <dgm:spPr/>
    </dgm:pt>
    <dgm:pt modelId="{819D91C4-FDBB-5B48-A950-3E3D9F3B2B31}" type="pres">
      <dgm:prSet presAssocID="{7C11174E-FB44-4CB4-8121-8793C1693C3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F0A710A-918F-DB4D-9722-5649D85B6375}" type="pres">
      <dgm:prSet presAssocID="{7C11174E-FB44-4CB4-8121-8793C1693C30}" presName="negativeSpace" presStyleCnt="0"/>
      <dgm:spPr/>
    </dgm:pt>
    <dgm:pt modelId="{10498117-0380-4C4C-B351-6E619CC59E7E}" type="pres">
      <dgm:prSet presAssocID="{7C11174E-FB44-4CB4-8121-8793C1693C3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21A5503-85F6-2342-BEDD-F5950EB0837A}" type="presOf" srcId="{7C11174E-FB44-4CB4-8121-8793C1693C30}" destId="{0EBFF8A7-C449-6240-88AB-924111BFC270}" srcOrd="0" destOrd="0" presId="urn:microsoft.com/office/officeart/2005/8/layout/list1"/>
    <dgm:cxn modelId="{81BE5F25-0933-8D45-B0EF-C0F97F32EFC4}" type="presOf" srcId="{D75DA4A3-058C-495D-8B17-CD80196D44B5}" destId="{1E40FDFA-CE61-634F-BD80-5FBA3CC847E8}" srcOrd="0" destOrd="0" presId="urn:microsoft.com/office/officeart/2005/8/layout/list1"/>
    <dgm:cxn modelId="{D9B38A26-F621-4D7F-B9A4-EF6084F88EE1}" srcId="{D75DA4A3-058C-495D-8B17-CD80196D44B5}" destId="{6E94F565-E5FE-4CF2-8FBC-331DECBB7C43}" srcOrd="2" destOrd="0" parTransId="{04E02AE6-F374-4D14-834A-B4581DCD0A71}" sibTransId="{052CBDEC-065E-4238-8E12-91A058F2875F}"/>
    <dgm:cxn modelId="{99AF8A29-24E6-CD4A-9A3F-4E0D05C925AF}" type="presOf" srcId="{6E94F565-E5FE-4CF2-8FBC-331DECBB7C43}" destId="{127E744C-37A6-2344-8D07-3B6A3BCACE2B}" srcOrd="0" destOrd="0" presId="urn:microsoft.com/office/officeart/2005/8/layout/list1"/>
    <dgm:cxn modelId="{3515A95F-0E6E-4C09-91BC-682EEFBFF814}" srcId="{7C11174E-FB44-4CB4-8121-8793C1693C30}" destId="{17423ED1-DCFA-4FEE-A71E-0CA53A6DF46C}" srcOrd="0" destOrd="0" parTransId="{12DA6532-7547-475F-B1B9-6ABB51A43304}" sibTransId="{27955B3F-3C2F-42BE-97F2-11B189BB5150}"/>
    <dgm:cxn modelId="{69A6CF44-B0B8-FA43-AAAD-11AE1F645AEA}" type="presOf" srcId="{25EF9017-4C8D-4606-92A3-09C9F55D0AC6}" destId="{95125379-4957-3248-8431-E7DADCD1F28D}" srcOrd="0" destOrd="0" presId="urn:microsoft.com/office/officeart/2005/8/layout/list1"/>
    <dgm:cxn modelId="{8C98E146-0604-9E41-9EA5-2084F366CC1D}" type="presOf" srcId="{17423ED1-DCFA-4FEE-A71E-0CA53A6DF46C}" destId="{10498117-0380-4C4C-B351-6E619CC59E7E}" srcOrd="0" destOrd="0" presId="urn:microsoft.com/office/officeart/2005/8/layout/list1"/>
    <dgm:cxn modelId="{6AF0DE67-00F8-4D3A-9200-733B5374B35A}" srcId="{6E94F565-E5FE-4CF2-8FBC-331DECBB7C43}" destId="{45F536EF-374F-4599-9A39-004B097FE460}" srcOrd="0" destOrd="0" parTransId="{F4238C11-F565-42D4-AC87-EF09E25E1E41}" sibTransId="{E34AC964-5A48-46ED-8885-FA9915E6933F}"/>
    <dgm:cxn modelId="{CE090872-1DC2-E645-960C-7C5F1526D951}" type="presOf" srcId="{45F536EF-374F-4599-9A39-004B097FE460}" destId="{C42F9391-F1D4-484E-8FC8-211A5CECE7CB}" srcOrd="0" destOrd="0" presId="urn:microsoft.com/office/officeart/2005/8/layout/list1"/>
    <dgm:cxn modelId="{AC9F7856-39E1-1348-81A7-14FB82AB63BB}" type="presOf" srcId="{25EF9017-4C8D-4606-92A3-09C9F55D0AC6}" destId="{DDA25277-CE67-F145-8B24-F30C07BC3E32}" srcOrd="1" destOrd="0" presId="urn:microsoft.com/office/officeart/2005/8/layout/list1"/>
    <dgm:cxn modelId="{67E75889-CC1A-AE47-89C1-EE226A8F86D9}" type="presOf" srcId="{6E94F565-E5FE-4CF2-8FBC-331DECBB7C43}" destId="{D9A40431-34C9-F74C-91F3-7BFCECC07379}" srcOrd="1" destOrd="0" presId="urn:microsoft.com/office/officeart/2005/8/layout/list1"/>
    <dgm:cxn modelId="{05A7DD90-F2BD-444A-883D-80E45D18CC54}" type="presOf" srcId="{D03B7629-E168-4ABC-84EA-0A7A8B171EB4}" destId="{9780AB6E-921D-0F4D-83F9-12334F804343}" srcOrd="1" destOrd="0" presId="urn:microsoft.com/office/officeart/2005/8/layout/list1"/>
    <dgm:cxn modelId="{7B0E4793-F240-5A44-B90B-27029EA124A4}" type="presOf" srcId="{7C11174E-FB44-4CB4-8121-8793C1693C30}" destId="{819D91C4-FDBB-5B48-A950-3E3D9F3B2B31}" srcOrd="1" destOrd="0" presId="urn:microsoft.com/office/officeart/2005/8/layout/list1"/>
    <dgm:cxn modelId="{A8108D98-314F-4CAB-A490-01D09D838645}" srcId="{D03B7629-E168-4ABC-84EA-0A7A8B171EB4}" destId="{C1903109-26A4-4F14-A6F7-133BA2313E20}" srcOrd="0" destOrd="0" parTransId="{659A7824-49BB-46B9-A133-58075F81F0FE}" sibTransId="{750F9CA0-DD67-451E-B248-FF2ED69C8040}"/>
    <dgm:cxn modelId="{20DD989B-D638-454A-9C0F-3E978625C4A1}" srcId="{D75DA4A3-058C-495D-8B17-CD80196D44B5}" destId="{D03B7629-E168-4ABC-84EA-0A7A8B171EB4}" srcOrd="0" destOrd="0" parTransId="{5A1CB5E3-27FA-4242-B631-444035540695}" sibTransId="{DB3DB691-556B-45A7-B5F0-9C1F49460F70}"/>
    <dgm:cxn modelId="{B475ECB3-FB41-4DDA-A1B4-C30D01CD54A9}" srcId="{D75DA4A3-058C-495D-8B17-CD80196D44B5}" destId="{25EF9017-4C8D-4606-92A3-09C9F55D0AC6}" srcOrd="1" destOrd="0" parTransId="{35906B69-763C-4CE0-BD6B-33D4F6914C39}" sibTransId="{D7B99428-3AF6-4277-9B3B-DF5134FDAA7A}"/>
    <dgm:cxn modelId="{CE02F7B9-CC13-E74E-9666-7CEC98D9DEFC}" type="presOf" srcId="{C1903109-26A4-4F14-A6F7-133BA2313E20}" destId="{83260369-049B-2A43-B0C1-D1C22C60F45E}" srcOrd="0" destOrd="0" presId="urn:microsoft.com/office/officeart/2005/8/layout/list1"/>
    <dgm:cxn modelId="{99E512BB-92A0-45D2-AA4E-9B41011683D6}" srcId="{25EF9017-4C8D-4606-92A3-09C9F55D0AC6}" destId="{8E9E27E0-C617-40E1-B7BB-0C657A860C3E}" srcOrd="0" destOrd="0" parTransId="{2E662E09-2632-44AD-B27D-2D47819AA119}" sibTransId="{C1A2423A-D126-4D6D-9C9B-54D2975FCE99}"/>
    <dgm:cxn modelId="{6F1D11CB-CDAA-9F49-9DA0-4995E7B48983}" type="presOf" srcId="{8E9E27E0-C617-40E1-B7BB-0C657A860C3E}" destId="{2A0A62DB-33DA-A145-9129-F9153B4752AF}" srcOrd="0" destOrd="0" presId="urn:microsoft.com/office/officeart/2005/8/layout/list1"/>
    <dgm:cxn modelId="{9FE211E7-D559-E44F-89F5-485F23AE0878}" type="presOf" srcId="{D03B7629-E168-4ABC-84EA-0A7A8B171EB4}" destId="{4957F413-8A74-0644-9D36-DE896DD6F59A}" srcOrd="0" destOrd="0" presId="urn:microsoft.com/office/officeart/2005/8/layout/list1"/>
    <dgm:cxn modelId="{66B271FD-C401-40CC-A10C-E5933B0B2B7E}" srcId="{D75DA4A3-058C-495D-8B17-CD80196D44B5}" destId="{7C11174E-FB44-4CB4-8121-8793C1693C30}" srcOrd="3" destOrd="0" parTransId="{E1594197-1F7E-4101-8E91-5843138C23AA}" sibTransId="{0889E401-C530-4650-978C-3BF0E18D413D}"/>
    <dgm:cxn modelId="{48119D0D-31EE-2E47-A4CE-5891BC53EB94}" type="presParOf" srcId="{1E40FDFA-CE61-634F-BD80-5FBA3CC847E8}" destId="{9A20B617-9C6E-2C48-9947-D8B8437CB477}" srcOrd="0" destOrd="0" presId="urn:microsoft.com/office/officeart/2005/8/layout/list1"/>
    <dgm:cxn modelId="{4A0F024E-96DF-534D-8E3D-A804F6718EF4}" type="presParOf" srcId="{9A20B617-9C6E-2C48-9947-D8B8437CB477}" destId="{4957F413-8A74-0644-9D36-DE896DD6F59A}" srcOrd="0" destOrd="0" presId="urn:microsoft.com/office/officeart/2005/8/layout/list1"/>
    <dgm:cxn modelId="{83ACDE8D-F6B8-EF4C-957C-D1A9A3286644}" type="presParOf" srcId="{9A20B617-9C6E-2C48-9947-D8B8437CB477}" destId="{9780AB6E-921D-0F4D-83F9-12334F804343}" srcOrd="1" destOrd="0" presId="urn:microsoft.com/office/officeart/2005/8/layout/list1"/>
    <dgm:cxn modelId="{B551E7F0-8886-E444-8B3F-FB284A4D90EB}" type="presParOf" srcId="{1E40FDFA-CE61-634F-BD80-5FBA3CC847E8}" destId="{54A258BC-F357-4549-9ACC-89DAE3CF928E}" srcOrd="1" destOrd="0" presId="urn:microsoft.com/office/officeart/2005/8/layout/list1"/>
    <dgm:cxn modelId="{B6BE0859-3B16-BF43-916A-E4339CCCA516}" type="presParOf" srcId="{1E40FDFA-CE61-634F-BD80-5FBA3CC847E8}" destId="{83260369-049B-2A43-B0C1-D1C22C60F45E}" srcOrd="2" destOrd="0" presId="urn:microsoft.com/office/officeart/2005/8/layout/list1"/>
    <dgm:cxn modelId="{998B03BA-FDA9-024F-BE05-1C9B0D0FECDE}" type="presParOf" srcId="{1E40FDFA-CE61-634F-BD80-5FBA3CC847E8}" destId="{66D2E063-9779-2B4D-A98E-32C7B396C6FE}" srcOrd="3" destOrd="0" presId="urn:microsoft.com/office/officeart/2005/8/layout/list1"/>
    <dgm:cxn modelId="{14F44B17-595F-B542-B42F-A084BC82A1B4}" type="presParOf" srcId="{1E40FDFA-CE61-634F-BD80-5FBA3CC847E8}" destId="{1939FE5B-4E27-2C4A-AEA1-ADD33B57C800}" srcOrd="4" destOrd="0" presId="urn:microsoft.com/office/officeart/2005/8/layout/list1"/>
    <dgm:cxn modelId="{76141F72-A477-8B4A-91CB-F9FF24FB2F20}" type="presParOf" srcId="{1939FE5B-4E27-2C4A-AEA1-ADD33B57C800}" destId="{95125379-4957-3248-8431-E7DADCD1F28D}" srcOrd="0" destOrd="0" presId="urn:microsoft.com/office/officeart/2005/8/layout/list1"/>
    <dgm:cxn modelId="{EF643525-39D2-B841-A596-020C962BE3DA}" type="presParOf" srcId="{1939FE5B-4E27-2C4A-AEA1-ADD33B57C800}" destId="{DDA25277-CE67-F145-8B24-F30C07BC3E32}" srcOrd="1" destOrd="0" presId="urn:microsoft.com/office/officeart/2005/8/layout/list1"/>
    <dgm:cxn modelId="{A436D978-5AF1-F541-9926-9064866D6464}" type="presParOf" srcId="{1E40FDFA-CE61-634F-BD80-5FBA3CC847E8}" destId="{810A4060-78BE-D74D-BE9C-FE96E13FFF0D}" srcOrd="5" destOrd="0" presId="urn:microsoft.com/office/officeart/2005/8/layout/list1"/>
    <dgm:cxn modelId="{B140B730-A7E5-5A47-93E2-176B6BC8B4F9}" type="presParOf" srcId="{1E40FDFA-CE61-634F-BD80-5FBA3CC847E8}" destId="{2A0A62DB-33DA-A145-9129-F9153B4752AF}" srcOrd="6" destOrd="0" presId="urn:microsoft.com/office/officeart/2005/8/layout/list1"/>
    <dgm:cxn modelId="{1DBE704E-E737-794D-AC90-5B4701A28501}" type="presParOf" srcId="{1E40FDFA-CE61-634F-BD80-5FBA3CC847E8}" destId="{B68ED375-B047-DA44-9AE2-D9D2F1B96629}" srcOrd="7" destOrd="0" presId="urn:microsoft.com/office/officeart/2005/8/layout/list1"/>
    <dgm:cxn modelId="{448A23EF-0770-674D-A450-C8AFB93F9A4C}" type="presParOf" srcId="{1E40FDFA-CE61-634F-BD80-5FBA3CC847E8}" destId="{731194DE-76FE-2C41-BA1D-D9542A3C867A}" srcOrd="8" destOrd="0" presId="urn:microsoft.com/office/officeart/2005/8/layout/list1"/>
    <dgm:cxn modelId="{DFAA5996-3AF8-514B-87C5-922AED24EDEE}" type="presParOf" srcId="{731194DE-76FE-2C41-BA1D-D9542A3C867A}" destId="{127E744C-37A6-2344-8D07-3B6A3BCACE2B}" srcOrd="0" destOrd="0" presId="urn:microsoft.com/office/officeart/2005/8/layout/list1"/>
    <dgm:cxn modelId="{479B5A1A-67C1-AA4F-B364-B9F94434AFB3}" type="presParOf" srcId="{731194DE-76FE-2C41-BA1D-D9542A3C867A}" destId="{D9A40431-34C9-F74C-91F3-7BFCECC07379}" srcOrd="1" destOrd="0" presId="urn:microsoft.com/office/officeart/2005/8/layout/list1"/>
    <dgm:cxn modelId="{6B0603B0-8823-2A44-AAA6-CC880F479650}" type="presParOf" srcId="{1E40FDFA-CE61-634F-BD80-5FBA3CC847E8}" destId="{AE574670-CC4F-7849-AB25-2D0613254E06}" srcOrd="9" destOrd="0" presId="urn:microsoft.com/office/officeart/2005/8/layout/list1"/>
    <dgm:cxn modelId="{1DA08F9C-BB5B-E84C-86D4-D6E23434AA5A}" type="presParOf" srcId="{1E40FDFA-CE61-634F-BD80-5FBA3CC847E8}" destId="{C42F9391-F1D4-484E-8FC8-211A5CECE7CB}" srcOrd="10" destOrd="0" presId="urn:microsoft.com/office/officeart/2005/8/layout/list1"/>
    <dgm:cxn modelId="{A6CB12AD-57B7-974F-9DCB-907FF77EDF03}" type="presParOf" srcId="{1E40FDFA-CE61-634F-BD80-5FBA3CC847E8}" destId="{1C1A9379-FADC-F14F-A4EA-F3A688E69B4B}" srcOrd="11" destOrd="0" presId="urn:microsoft.com/office/officeart/2005/8/layout/list1"/>
    <dgm:cxn modelId="{0E87CB43-D279-2E44-A997-9D4FF57A079C}" type="presParOf" srcId="{1E40FDFA-CE61-634F-BD80-5FBA3CC847E8}" destId="{12F4553F-0D77-194B-85A6-8A6779096E00}" srcOrd="12" destOrd="0" presId="urn:microsoft.com/office/officeart/2005/8/layout/list1"/>
    <dgm:cxn modelId="{835CF817-1F25-394D-8F06-B2BB858FFC8E}" type="presParOf" srcId="{12F4553F-0D77-194B-85A6-8A6779096E00}" destId="{0EBFF8A7-C449-6240-88AB-924111BFC270}" srcOrd="0" destOrd="0" presId="urn:microsoft.com/office/officeart/2005/8/layout/list1"/>
    <dgm:cxn modelId="{EFA34017-6D77-7E40-B413-AAE39AA91E38}" type="presParOf" srcId="{12F4553F-0D77-194B-85A6-8A6779096E00}" destId="{819D91C4-FDBB-5B48-A950-3E3D9F3B2B31}" srcOrd="1" destOrd="0" presId="urn:microsoft.com/office/officeart/2005/8/layout/list1"/>
    <dgm:cxn modelId="{75FB8CC1-6B2D-2249-A1F5-E1C2DC161859}" type="presParOf" srcId="{1E40FDFA-CE61-634F-BD80-5FBA3CC847E8}" destId="{AF0A710A-918F-DB4D-9722-5649D85B6375}" srcOrd="13" destOrd="0" presId="urn:microsoft.com/office/officeart/2005/8/layout/list1"/>
    <dgm:cxn modelId="{84056BA0-E223-5A40-A23E-725357953277}" type="presParOf" srcId="{1E40FDFA-CE61-634F-BD80-5FBA3CC847E8}" destId="{10498117-0380-4C4C-B351-6E619CC59E7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60369-049B-2A43-B0C1-D1C22C60F45E}">
      <dsp:nvSpPr>
        <dsp:cNvPr id="0" name=""/>
        <dsp:cNvSpPr/>
      </dsp:nvSpPr>
      <dsp:spPr>
        <a:xfrm>
          <a:off x="0" y="537721"/>
          <a:ext cx="6666833" cy="816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54076" rIns="51742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ja-JP" sz="1700" kern="1200"/>
            <a:t>洗濯のり：</a:t>
          </a:r>
          <a:r>
            <a:rPr lang="en-US" sz="1700" kern="1200"/>
            <a:t>70ml </a:t>
          </a:r>
          <a:r>
            <a:rPr lang="ja-JP" sz="1700" kern="1200"/>
            <a:t>＋ </a:t>
          </a:r>
          <a:r>
            <a:rPr lang="en-US" sz="1700" kern="1200"/>
            <a:t>PEG200</a:t>
          </a:r>
          <a:r>
            <a:rPr lang="ja-JP" sz="1700" kern="1200"/>
            <a:t>：</a:t>
          </a:r>
          <a:r>
            <a:rPr lang="en-AU" sz="1700" kern="1200"/>
            <a:t>10ml</a:t>
          </a:r>
          <a:endParaRPr lang="en-US" sz="1700" kern="1200"/>
        </a:p>
      </dsp:txBody>
      <dsp:txXfrm>
        <a:off x="0" y="537721"/>
        <a:ext cx="6666833" cy="816637"/>
      </dsp:txXfrm>
    </dsp:sp>
    <dsp:sp modelId="{9780AB6E-921D-0F4D-83F9-12334F804343}">
      <dsp:nvSpPr>
        <dsp:cNvPr id="0" name=""/>
        <dsp:cNvSpPr/>
      </dsp:nvSpPr>
      <dsp:spPr>
        <a:xfrm>
          <a:off x="333341" y="286801"/>
          <a:ext cx="4666783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1700" kern="1200"/>
            <a:t>洗濯のりと</a:t>
          </a:r>
          <a:r>
            <a:rPr kumimoji="1" lang="en-US" sz="1700" kern="1200"/>
            <a:t>PEG200</a:t>
          </a:r>
          <a:r>
            <a:rPr kumimoji="1" lang="ja-JP" sz="1700" kern="1200"/>
            <a:t>混合液：</a:t>
          </a:r>
          <a:r>
            <a:rPr kumimoji="1" lang="en-AU" sz="1700" kern="1200"/>
            <a:t>80ml</a:t>
          </a:r>
          <a:endParaRPr lang="en-US" sz="1700" kern="1200"/>
        </a:p>
      </dsp:txBody>
      <dsp:txXfrm>
        <a:off x="357839" y="311299"/>
        <a:ext cx="4617787" cy="452844"/>
      </dsp:txXfrm>
    </dsp:sp>
    <dsp:sp modelId="{2A0A62DB-33DA-A145-9129-F9153B4752AF}">
      <dsp:nvSpPr>
        <dsp:cNvPr id="0" name=""/>
        <dsp:cNvSpPr/>
      </dsp:nvSpPr>
      <dsp:spPr>
        <a:xfrm>
          <a:off x="0" y="1697078"/>
          <a:ext cx="6666833" cy="816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54076" rIns="51742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ja-JP" sz="1700" kern="1200"/>
            <a:t>水：</a:t>
          </a:r>
          <a:r>
            <a:rPr lang="en-AU" sz="1700" kern="1200"/>
            <a:t>20ml</a:t>
          </a:r>
          <a:r>
            <a:rPr lang="ja-JP" sz="1700" kern="1200"/>
            <a:t>＋塩化カリウム：</a:t>
          </a:r>
          <a:r>
            <a:rPr lang="en-AU" sz="1700" kern="1200"/>
            <a:t>6g</a:t>
          </a:r>
          <a:endParaRPr lang="en-US" sz="1700" kern="1200"/>
        </a:p>
      </dsp:txBody>
      <dsp:txXfrm>
        <a:off x="0" y="1697078"/>
        <a:ext cx="6666833" cy="816637"/>
      </dsp:txXfrm>
    </dsp:sp>
    <dsp:sp modelId="{DDA25277-CE67-F145-8B24-F30C07BC3E32}">
      <dsp:nvSpPr>
        <dsp:cNvPr id="0" name=""/>
        <dsp:cNvSpPr/>
      </dsp:nvSpPr>
      <dsp:spPr>
        <a:xfrm>
          <a:off x="333341" y="1446158"/>
          <a:ext cx="4666783" cy="501840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1700" kern="1200"/>
            <a:t>塩化カリウム水溶液：</a:t>
          </a:r>
          <a:r>
            <a:rPr kumimoji="1" lang="en-AU" sz="1700" kern="1200"/>
            <a:t>20ml</a:t>
          </a:r>
          <a:endParaRPr lang="en-US" sz="1700" kern="1200"/>
        </a:p>
      </dsp:txBody>
      <dsp:txXfrm>
        <a:off x="357839" y="1470656"/>
        <a:ext cx="4617787" cy="452844"/>
      </dsp:txXfrm>
    </dsp:sp>
    <dsp:sp modelId="{C42F9391-F1D4-484E-8FC8-211A5CECE7CB}">
      <dsp:nvSpPr>
        <dsp:cNvPr id="0" name=""/>
        <dsp:cNvSpPr/>
      </dsp:nvSpPr>
      <dsp:spPr>
        <a:xfrm>
          <a:off x="0" y="2856436"/>
          <a:ext cx="6666833" cy="11513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54076" rIns="51742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700" kern="1200"/>
            <a:t>洗濯のりと</a:t>
          </a:r>
          <a:r>
            <a:rPr lang="en-AU" sz="1700" kern="1200"/>
            <a:t>PEG200</a:t>
          </a:r>
          <a:r>
            <a:rPr lang="ja-JP" sz="1700" kern="1200"/>
            <a:t>混合液</a:t>
          </a:r>
          <a:r>
            <a:rPr lang="en-AU" sz="1700" kern="1200"/>
            <a:t>(80ml)</a:t>
          </a:r>
          <a:r>
            <a:rPr lang="ja-JP" sz="1700" kern="1200"/>
            <a:t>＋塩化カリウム水溶液</a:t>
          </a:r>
          <a:r>
            <a:rPr lang="en-AU" sz="1700" kern="1200"/>
            <a:t>(20ml)</a:t>
          </a:r>
          <a:endParaRPr lang="en-US" sz="1700" kern="1200"/>
        </a:p>
      </dsp:txBody>
      <dsp:txXfrm>
        <a:off x="0" y="2856436"/>
        <a:ext cx="6666833" cy="1151325"/>
      </dsp:txXfrm>
    </dsp:sp>
    <dsp:sp modelId="{D9A40431-34C9-F74C-91F3-7BFCECC07379}">
      <dsp:nvSpPr>
        <dsp:cNvPr id="0" name=""/>
        <dsp:cNvSpPr/>
      </dsp:nvSpPr>
      <dsp:spPr>
        <a:xfrm>
          <a:off x="333341" y="2605516"/>
          <a:ext cx="4666783" cy="501840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PVA</a:t>
          </a:r>
          <a:r>
            <a:rPr lang="ja-JP" sz="1700" kern="1200"/>
            <a:t>系高分子電解質ゲル：</a:t>
          </a:r>
          <a:r>
            <a:rPr lang="en-AU" sz="1700" kern="1200"/>
            <a:t>100ml</a:t>
          </a:r>
          <a:endParaRPr lang="en-US" sz="1700" kern="1200"/>
        </a:p>
      </dsp:txBody>
      <dsp:txXfrm>
        <a:off x="357839" y="2630014"/>
        <a:ext cx="4617787" cy="452844"/>
      </dsp:txXfrm>
    </dsp:sp>
    <dsp:sp modelId="{10498117-0380-4C4C-B351-6E619CC59E7E}">
      <dsp:nvSpPr>
        <dsp:cNvPr id="0" name=""/>
        <dsp:cNvSpPr/>
      </dsp:nvSpPr>
      <dsp:spPr>
        <a:xfrm>
          <a:off x="0" y="4350481"/>
          <a:ext cx="6666833" cy="816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54076" rIns="51742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ja-JP" sz="1700" kern="1200"/>
            <a:t>水：</a:t>
          </a:r>
          <a:r>
            <a:rPr lang="en-AU" sz="1700" kern="1200"/>
            <a:t>25ml</a:t>
          </a:r>
          <a:r>
            <a:rPr lang="ja-JP" sz="1700" kern="1200"/>
            <a:t>＋ホウ砂：</a:t>
          </a:r>
          <a:r>
            <a:rPr lang="en-US" sz="1700" kern="1200"/>
            <a:t>1</a:t>
          </a:r>
          <a:r>
            <a:rPr lang="en-AU" sz="1700" kern="1200"/>
            <a:t>g</a:t>
          </a:r>
          <a:endParaRPr lang="en-US" sz="1700" kern="1200"/>
        </a:p>
      </dsp:txBody>
      <dsp:txXfrm>
        <a:off x="0" y="4350481"/>
        <a:ext cx="6666833" cy="816637"/>
      </dsp:txXfrm>
    </dsp:sp>
    <dsp:sp modelId="{819D91C4-FDBB-5B48-A950-3E3D9F3B2B31}">
      <dsp:nvSpPr>
        <dsp:cNvPr id="0" name=""/>
        <dsp:cNvSpPr/>
      </dsp:nvSpPr>
      <dsp:spPr>
        <a:xfrm>
          <a:off x="333341" y="4099561"/>
          <a:ext cx="4666783" cy="50184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1700" kern="1200"/>
            <a:t>ホウ砂水溶液：</a:t>
          </a:r>
          <a:r>
            <a:rPr kumimoji="1" lang="en-AU" sz="1700" kern="1200"/>
            <a:t>25ml(</a:t>
          </a:r>
          <a:r>
            <a:rPr kumimoji="1" lang="ja-JP" sz="1700" kern="1200"/>
            <a:t>利用時はほんの少量</a:t>
          </a:r>
          <a:r>
            <a:rPr kumimoji="1" lang="en-AU" sz="1700" kern="1200"/>
            <a:t>)</a:t>
          </a:r>
          <a:endParaRPr lang="en-US" sz="1700" kern="1200"/>
        </a:p>
      </dsp:txBody>
      <dsp:txXfrm>
        <a:off x="357839" y="4124059"/>
        <a:ext cx="4617787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21326-0080-475F-B3A7-C8B8FA1FF850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622CD-9DB7-4903-8997-52FC5A06B5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467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622CD-9DB7-4903-8997-52FC5A06B5C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810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C93F5D-5A8F-FDB8-2312-7C365AD8B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3FEFC5D-E911-2492-EBF4-7C560C93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3B3258-3956-C471-1ADB-DB8BF696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2FA95B-9B52-9CD7-0253-D859773DE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22BE04-F456-2AE2-4548-B04DECF6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35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FAF400-16E7-E995-08C1-2C021876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3EBF62-8C7A-7C59-44A8-8823C46B9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C12D1F-438B-987B-0E13-209BF475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3850D2-C198-C3DE-5F3E-A90C2CDBA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CFAF48-9A80-07F4-6313-B54A98BC9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306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17D37A-2BED-2A6D-3DC1-3366B2B98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29E5F7D-DDFE-F9E4-DD54-378E23232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746527-D040-5443-0177-6E40053F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D0907D-4C21-8883-E947-6448A2662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7463B1-60A0-C6E4-E841-3B19AA77B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1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159964-01BF-57FB-1CC0-19C0CC158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202D120-064F-01CF-5AFC-13C874239B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FE018C-6A77-5633-B8D9-D6CDFFCB4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F5BCDA-9627-B7A3-BEA8-BD42F6A58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46805F-154A-1405-1304-7A49F1C32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D934C6-63F5-13B4-C47C-FE75C55E3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589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BF59BD-743C-1A3C-1E06-EC0400A6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F6E40B-496A-6A6B-A7C4-CF7C222CA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288F5C6-F0BB-14AC-664D-44F4C249F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0F23BAD-5894-849A-FB08-DBAC3B7A7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9F7EE4B-E5D2-8485-7D50-9F7EE4A674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1497A9B-9487-E362-2EEC-84350C3EB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4F98089-AE1C-4D0B-918A-D2F72444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73869A7-0F05-037D-5575-90FA0991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603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C266B5-A3FD-2F5B-DA35-F62463E85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EE9F867-0389-BABB-FF08-49CC450D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7FC3487-4C5B-B907-947A-8EA8C83BF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4439496-1F32-61E8-C39A-D45B85527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46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C9428BF-1252-6C67-319E-E065E4855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24461D5-0D80-437B-3694-DDF8E184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209D58-D1D3-B05C-8F82-6643571C4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87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C296BB-62CA-F9BF-D33A-BE523E2C4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C2CE8F-D3F1-84FD-7F58-3624D6960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1141728-00DD-F741-C725-5EA588964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5BAC48E-17F5-862E-6C47-9E90C5EF9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A234C07-7608-48DC-D31A-4921EB416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1BA1F6-CAD1-C8B3-4F85-773F4B3F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15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22E443-800B-9B00-582A-E7716B7A3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E6FBA55-244A-22B9-9FBA-3B26EF3466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C9A178-486E-7B9E-98DC-B4F57D3E5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A21B99-B569-1EAF-B3BC-22A8D0A02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B9A3BF-6B40-E5BD-F983-7CE743304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AE6CFA-6006-3095-1000-7B85E8749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09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257FDA-8B10-4222-3F59-DAB8A187D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2089F2-3262-40ED-F06D-E15176516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9F5A08-024F-5D32-D108-70A8B5686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90CA08-2B2E-4DB2-C52F-6891A4D29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8F03D2-F662-D11F-B767-105EA4B8D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18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3D17F1B-6923-610E-A2F0-00E67DDF97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EFECBA-16C2-120C-7835-BFE596806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C56837-B10D-939E-7AF1-0F15E10B0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400E88-F4FB-BA69-F430-2AAEFF66A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A45F3F-E688-8178-C24F-80B282347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533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E3104D9-8B30-271E-216D-1EE578F41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D8251DA-8D21-09F0-F57E-00A5B3B6F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3B0B8C-32D5-5533-6AE7-6AD1BFE32D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38B33F-4E30-40CF-8982-DA02651F187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D8CDA1-39F0-D06D-1F0F-CAAFD6D2DA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BBBAB3-0A47-3C1D-2A1A-5A3441106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41D653-1AB0-450A-82AC-266BF7C654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606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shi-kai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5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4" descr="2 進数の数字が表示された CPU と青写真">
            <a:extLst>
              <a:ext uri="{FF2B5EF4-FFF2-40B4-BE49-F238E27FC236}">
                <a16:creationId xmlns:a16="http://schemas.microsoft.com/office/drawing/2014/main" id="{273EEEF4-5448-6621-ACCF-9FC5FC7106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5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985B9EF-5891-44BD-296C-D3F4FB431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394" y="1122362"/>
            <a:ext cx="11442583" cy="3177749"/>
          </a:xfrm>
        </p:spPr>
        <p:txBody>
          <a:bodyPr>
            <a:noAutofit/>
          </a:bodyPr>
          <a:lstStyle/>
          <a:p>
            <a:r>
              <a:rPr lang="ja-JP" altLang="en-US" sz="7200" dirty="0">
                <a:solidFill>
                  <a:schemeClr val="bg1"/>
                </a:solidFill>
              </a:rPr>
              <a:t>小学生</a:t>
            </a:r>
            <a:r>
              <a:rPr lang="en-US" altLang="ja-JP" sz="7200" dirty="0">
                <a:solidFill>
                  <a:schemeClr val="bg1"/>
                </a:solidFill>
              </a:rPr>
              <a:t>OK</a:t>
            </a:r>
            <a:r>
              <a:rPr lang="ja-JP" altLang="en-US" sz="7200" dirty="0">
                <a:solidFill>
                  <a:schemeClr val="bg1"/>
                </a:solidFill>
              </a:rPr>
              <a:t>！</a:t>
            </a:r>
            <a:br>
              <a:rPr lang="en-US" altLang="ja-JP" sz="7200" dirty="0">
                <a:solidFill>
                  <a:schemeClr val="bg1"/>
                </a:solidFill>
              </a:rPr>
            </a:br>
            <a:r>
              <a:rPr lang="ja-JP" altLang="en-US" sz="7200" dirty="0">
                <a:solidFill>
                  <a:schemeClr val="bg1"/>
                </a:solidFill>
              </a:rPr>
              <a:t>電気の力で色が変わる！？</a:t>
            </a:r>
            <a:br>
              <a:rPr lang="en-US" altLang="ja-JP" sz="7200" dirty="0">
                <a:solidFill>
                  <a:schemeClr val="bg1"/>
                </a:solidFill>
              </a:rPr>
            </a:br>
            <a:r>
              <a:rPr lang="ja-JP" altLang="en-US" sz="7200" dirty="0">
                <a:solidFill>
                  <a:schemeClr val="bg1"/>
                </a:solidFill>
              </a:rPr>
              <a:t>魔法の窓を作ろう！</a:t>
            </a:r>
            <a:br>
              <a:rPr lang="en-US" altLang="ja-JP" sz="8000" dirty="0">
                <a:solidFill>
                  <a:schemeClr val="bg1"/>
                </a:solidFill>
              </a:rPr>
            </a:br>
            <a:r>
              <a:rPr lang="en-US" altLang="ja-JP" sz="4000" dirty="0">
                <a:solidFill>
                  <a:schemeClr val="bg1"/>
                </a:solidFill>
              </a:rPr>
              <a:t>Rev.1</a:t>
            </a:r>
            <a:endParaRPr kumimoji="1" lang="ja-JP" altLang="en-US" sz="16600" dirty="0">
              <a:solidFill>
                <a:schemeClr val="bg1"/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5EA143C-6BCF-C6CB-42E7-691F52B08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959248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chemeClr val="bg1"/>
                </a:solidFill>
              </a:rPr>
              <a:t>ISHI</a:t>
            </a:r>
            <a:r>
              <a:rPr lang="zh-TW" altLang="en-US" dirty="0">
                <a:solidFill>
                  <a:schemeClr val="bg1"/>
                </a:solidFill>
              </a:rPr>
              <a:t>会</a:t>
            </a:r>
            <a:endParaRPr lang="en-US" altLang="zh-TW" dirty="0">
              <a:solidFill>
                <a:schemeClr val="bg1"/>
              </a:solidFill>
            </a:endParaRPr>
          </a:p>
          <a:p>
            <a:r>
              <a:rPr lang="en-US" altLang="zh-TW" dirty="0">
                <a:solidFill>
                  <a:schemeClr val="bg1"/>
                </a:solidFill>
                <a:hlinkClick r:id="rId3"/>
              </a:rPr>
              <a:t>https://ishi-kai.org/</a:t>
            </a:r>
            <a:endParaRPr lang="en-US" altLang="zh-TW" dirty="0">
              <a:solidFill>
                <a:schemeClr val="bg1"/>
              </a:solidFill>
            </a:endParaRPr>
          </a:p>
          <a:p>
            <a:r>
              <a:rPr lang="en-US" altLang="zh-TW" dirty="0">
                <a:solidFill>
                  <a:schemeClr val="bg1"/>
                </a:solidFill>
              </a:rPr>
              <a:t>Mail: </a:t>
            </a:r>
            <a:r>
              <a:rPr lang="en-US" altLang="zh-TW" dirty="0" err="1">
                <a:solidFill>
                  <a:schemeClr val="bg1"/>
                </a:solidFill>
              </a:rPr>
              <a:t>info@ishi-kai.org</a:t>
            </a:r>
            <a:endParaRPr lang="en-US" altLang="zh-TW" dirty="0">
              <a:solidFill>
                <a:schemeClr val="bg1"/>
              </a:solidFill>
            </a:endParaRPr>
          </a:p>
        </p:txBody>
      </p:sp>
      <p:sp>
        <p:nvSpPr>
          <p:cNvPr id="6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67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8F5530-DA31-4B62-8DF9-56A1A3B6B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EFAF95-013F-4375-AAF4-033AC93F5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8735E28-7236-42D8-A5E1-A0F302FE8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3642881-D4B2-4CC2-A287-0FA0006F3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01C50C6-CC43-4D9E-B2AB-F373712E4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6E7187D-0938-461D-BFC5-89EEF3506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34C951A-9754-438B-9D57-E6B93B6E4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CCC8FCE-0563-4147-B2A2-7C81702EB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E68FC26-41A9-4C82-BE7F-E9344CDC4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FBB336D1-2562-4680-B29B-E22C603C0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EED3885-4010-4FBE-A045-DC59CAE78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3D74F45-ED22-46E8-8A8C-85550ED981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675583-78ED-4BEC-8424-37068227E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9BD9726-207D-4725-AA6E-5147080D5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1A43941-4783-4A0B-9385-1952F9F89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B4806F9C-3233-4FC3-B300-D5AA58A5C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E3F9FC-BB7B-433D-8A4F-1BCFA582E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406F394-9D6F-4986-A3AF-6EF16DEDE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4F98CF1-0C8F-435D-846B-D3C506378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781ACDD-4A0F-4369-A468-3FEC355F8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BB34D61-E762-4862-9DA8-702D97A362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D3806B17-5195-92E4-B103-1E6CA7754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5465064" cy="5626947"/>
          </a:xfrm>
          <a:noFill/>
        </p:spPr>
        <p:txBody>
          <a:bodyPr anchor="ctr">
            <a:normAutofit/>
          </a:bodyPr>
          <a:lstStyle/>
          <a:p>
            <a:r>
              <a:rPr kumimoji="1" lang="ja-JP" altLang="en-US" sz="4800" dirty="0">
                <a:solidFill>
                  <a:schemeClr val="bg1"/>
                </a:solidFill>
              </a:rPr>
              <a:t>アジェンダ</a:t>
            </a:r>
            <a:br>
              <a:rPr kumimoji="1" lang="en-US" altLang="ja-JP" sz="4800" dirty="0">
                <a:solidFill>
                  <a:schemeClr val="bg1"/>
                </a:solidFill>
              </a:rPr>
            </a:br>
            <a:r>
              <a:rPr kumimoji="1" lang="ja-JP" altLang="en-US" sz="4800">
                <a:solidFill>
                  <a:schemeClr val="bg1"/>
                </a:solidFill>
              </a:rPr>
              <a:t>レシピ</a:t>
            </a:r>
            <a:endParaRPr kumimoji="1" lang="ja-JP" altLang="en-US" sz="4800" dirty="0">
              <a:solidFill>
                <a:schemeClr val="bg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5D558C-DFF4-499B-4B2E-35E3B017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8997" y="81734"/>
            <a:ext cx="5909955" cy="6564268"/>
          </a:xfrm>
          <a:noFill/>
        </p:spPr>
        <p:txBody>
          <a:bodyPr anchor="ctr">
            <a:normAutofit/>
          </a:bodyPr>
          <a:lstStyle/>
          <a:p>
            <a:r>
              <a:rPr lang="ja-JP" altLang="en-US" sz="1800">
                <a:solidFill>
                  <a:schemeClr val="bg1"/>
                </a:solidFill>
              </a:rPr>
              <a:t>プルシアンブルーガラス作成</a:t>
            </a:r>
            <a:r>
              <a:rPr kumimoji="1" lang="ja-JP" altLang="en-US" sz="1800">
                <a:solidFill>
                  <a:schemeClr val="bg1"/>
                </a:solidFill>
              </a:rPr>
              <a:t>：赤血塩＋エッチング液</a:t>
            </a:r>
            <a:endParaRPr kumimoji="1"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薬液作成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析出</a:t>
            </a:r>
            <a:endParaRPr kumimoji="1" lang="en-US" altLang="ja-JP" sz="1800" dirty="0">
              <a:solidFill>
                <a:schemeClr val="bg1"/>
              </a:solidFill>
            </a:endParaRPr>
          </a:p>
          <a:p>
            <a:r>
              <a:rPr lang="ja-JP" altLang="en-US" sz="1800">
                <a:solidFill>
                  <a:srgbClr val="FFFFFF"/>
                </a:solidFill>
              </a:rPr>
              <a:t>電子窓の作成</a:t>
            </a:r>
            <a:r>
              <a:rPr lang="ja-JP" altLang="en-US" sz="1800">
                <a:solidFill>
                  <a:schemeClr val="bg1"/>
                </a:solidFill>
              </a:rPr>
              <a:t>：塩化カリウム＋洗濯のり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電解質ゲルの作成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電極を貼り付ける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窓の作成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kumimoji="1" lang="ja-JP" altLang="en-US" sz="1800">
                <a:solidFill>
                  <a:schemeClr val="bg1"/>
                </a:solidFill>
              </a:rPr>
              <a:t>塗りつける</a:t>
            </a:r>
            <a:endParaRPr kumimoji="1"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封入</a:t>
            </a:r>
            <a:endParaRPr kumimoji="1" lang="en-US" altLang="ja-JP" sz="1800" dirty="0">
              <a:solidFill>
                <a:schemeClr val="bg1"/>
              </a:solidFill>
            </a:endParaRPr>
          </a:p>
          <a:p>
            <a:r>
              <a:rPr lang="ja-JP" altLang="en-US" sz="1800">
                <a:solidFill>
                  <a:schemeClr val="bg1"/>
                </a:solidFill>
              </a:rPr>
              <a:t>電子窓にする：基板への取り付け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貼り付け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kumimoji="1" lang="ja-JP" altLang="en-US" sz="1800">
                <a:solidFill>
                  <a:schemeClr val="bg1"/>
                </a:solidFill>
              </a:rPr>
              <a:t>動かす！</a:t>
            </a:r>
            <a:endParaRPr kumimoji="1" lang="en-US" altLang="ja-JP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58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277A2D9F-DBA3-860E-17BB-931510835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>
                <a:solidFill>
                  <a:srgbClr val="FFFFFF"/>
                </a:solidFill>
              </a:rPr>
              <a:t>材料</a:t>
            </a: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F260D16-B8B3-BE61-0825-F216C4B4FF5D}"/>
              </a:ext>
            </a:extLst>
          </p:cNvPr>
          <p:cNvSpPr txBox="1">
            <a:spLocks/>
          </p:cNvSpPr>
          <p:nvPr/>
        </p:nvSpPr>
        <p:spPr>
          <a:xfrm>
            <a:off x="4447308" y="123568"/>
            <a:ext cx="7186527" cy="6415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800">
                <a:solidFill>
                  <a:srgbClr val="FFFFFF"/>
                </a:solidFill>
              </a:rPr>
              <a:t>導電性ガラス（</a:t>
            </a:r>
            <a:r>
              <a:rPr lang="en-AU" altLang="ja-JP" sz="1800" dirty="0">
                <a:solidFill>
                  <a:srgbClr val="FFFFFF"/>
                </a:solidFill>
              </a:rPr>
              <a:t>ITO</a:t>
            </a:r>
            <a:r>
              <a:rPr lang="ja-JP" altLang="en-US" sz="1800">
                <a:solidFill>
                  <a:srgbClr val="FFFFFF"/>
                </a:solidFill>
              </a:rPr>
              <a:t>ガラス）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1"/>
            <a:r>
              <a:rPr lang="ja-JP" altLang="en-US" sz="1800">
                <a:solidFill>
                  <a:srgbClr val="FFFFFF"/>
                </a:solidFill>
              </a:rPr>
              <a:t>ガラスのどちらかの面に酸化錫などの透明金属膜を塗布したもの</a:t>
            </a:r>
            <a:endParaRPr lang="en-US" altLang="ja-JP" sz="1800" dirty="0">
              <a:solidFill>
                <a:srgbClr val="FFFFFF"/>
              </a:solidFill>
            </a:endParaRPr>
          </a:p>
          <a:p>
            <a:r>
              <a:rPr lang="ja-JP" altLang="en-US" sz="1800">
                <a:solidFill>
                  <a:srgbClr val="FFFFFF"/>
                </a:solidFill>
              </a:rPr>
              <a:t>プルシアンブルー混合液</a:t>
            </a:r>
          </a:p>
          <a:p>
            <a:pPr lvl="1"/>
            <a:r>
              <a:rPr lang="ja-JP" altLang="en-US" sz="1800">
                <a:solidFill>
                  <a:srgbClr val="FFFFFF"/>
                </a:solidFill>
              </a:rPr>
              <a:t>赤血塩（水：</a:t>
            </a:r>
            <a:r>
              <a:rPr lang="en-AU" altLang="ja-JP" sz="1800" dirty="0">
                <a:solidFill>
                  <a:srgbClr val="FFFFFF"/>
                </a:solidFill>
              </a:rPr>
              <a:t>200ml, </a:t>
            </a:r>
            <a:r>
              <a:rPr lang="ja-JP" altLang="en-US" sz="1800">
                <a:solidFill>
                  <a:srgbClr val="FFFFFF"/>
                </a:solidFill>
              </a:rPr>
              <a:t>赤血塩：</a:t>
            </a:r>
            <a:r>
              <a:rPr lang="en-AU" altLang="ja-JP" sz="1800" dirty="0">
                <a:solidFill>
                  <a:srgbClr val="FFFFFF"/>
                </a:solidFill>
              </a:rPr>
              <a:t>2.8g</a:t>
            </a:r>
            <a:r>
              <a:rPr lang="ja-JP" altLang="en-US" sz="1800">
                <a:solidFill>
                  <a:srgbClr val="FFFFFF"/>
                </a:solidFill>
              </a:rPr>
              <a:t>）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2"/>
            <a:r>
              <a:rPr lang="ja-JP" altLang="en-US" sz="1800">
                <a:solidFill>
                  <a:srgbClr val="FFFFFF"/>
                </a:solidFill>
              </a:rPr>
              <a:t>銀塩写真の現像に使われる薬品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1"/>
            <a:r>
              <a:rPr lang="ja-JP" altLang="en-US" sz="1800">
                <a:solidFill>
                  <a:srgbClr val="FFFFFF"/>
                </a:solidFill>
              </a:rPr>
              <a:t>エッチング液（水：</a:t>
            </a:r>
            <a:r>
              <a:rPr lang="en-AU" altLang="ja-JP" sz="1800" dirty="0">
                <a:solidFill>
                  <a:srgbClr val="FFFFFF"/>
                </a:solidFill>
              </a:rPr>
              <a:t>200ml</a:t>
            </a:r>
            <a:r>
              <a:rPr lang="ja-JP" altLang="en-US" sz="1800">
                <a:solidFill>
                  <a:srgbClr val="FFFFFF"/>
                </a:solidFill>
              </a:rPr>
              <a:t>、サンハヤトエッチング液：</a:t>
            </a:r>
            <a:r>
              <a:rPr lang="en-AU" altLang="ja-JP" sz="1800" dirty="0">
                <a:solidFill>
                  <a:srgbClr val="FFFFFF"/>
                </a:solidFill>
              </a:rPr>
              <a:t>8ml</a:t>
            </a:r>
            <a:r>
              <a:rPr lang="ja-JP" altLang="en-US" sz="1800">
                <a:solidFill>
                  <a:srgbClr val="FFFFFF"/>
                </a:solidFill>
              </a:rPr>
              <a:t>）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2"/>
            <a:r>
              <a:rPr lang="ja-JP" altLang="en-US" sz="1800">
                <a:solidFill>
                  <a:srgbClr val="FFFFFF"/>
                </a:solidFill>
              </a:rPr>
              <a:t>基板作成のエッチングで使われる薬品</a:t>
            </a:r>
            <a:endParaRPr lang="en-US" altLang="ja-JP" sz="1800" dirty="0">
              <a:solidFill>
                <a:srgbClr val="FFFFFF"/>
              </a:solidFill>
            </a:endParaRPr>
          </a:p>
          <a:p>
            <a:r>
              <a:rPr lang="en-US" altLang="ja-JP" sz="1800" dirty="0">
                <a:solidFill>
                  <a:srgbClr val="FFFFFF"/>
                </a:solidFill>
              </a:rPr>
              <a:t>PVA</a:t>
            </a:r>
            <a:r>
              <a:rPr lang="ja-JP" altLang="en-US" sz="1800">
                <a:solidFill>
                  <a:srgbClr val="FFFFFF"/>
                </a:solidFill>
              </a:rPr>
              <a:t>系高分子電解質ゲル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1"/>
            <a:r>
              <a:rPr lang="ja-JP" altLang="en-US" sz="1800">
                <a:solidFill>
                  <a:srgbClr val="FFFFFF"/>
                </a:solidFill>
              </a:rPr>
              <a:t>塩化カリウム（水</a:t>
            </a:r>
            <a:r>
              <a:rPr lang="en-AU" altLang="ja-JP" sz="1800" dirty="0">
                <a:solidFill>
                  <a:srgbClr val="FFFFFF"/>
                </a:solidFill>
              </a:rPr>
              <a:t>20ml</a:t>
            </a:r>
            <a:r>
              <a:rPr lang="ja-JP" altLang="en-US" sz="1800">
                <a:solidFill>
                  <a:srgbClr val="FFFFFF"/>
                </a:solidFill>
              </a:rPr>
              <a:t>：、塩化カリウム：</a:t>
            </a:r>
            <a:r>
              <a:rPr lang="en-AU" altLang="ja-JP" sz="1800" dirty="0">
                <a:solidFill>
                  <a:srgbClr val="FFFFFF"/>
                </a:solidFill>
              </a:rPr>
              <a:t>6g</a:t>
            </a:r>
            <a:r>
              <a:rPr lang="ja-JP" altLang="en-US" sz="1800">
                <a:solidFill>
                  <a:srgbClr val="FFFFFF"/>
                </a:solidFill>
              </a:rPr>
              <a:t>）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2"/>
            <a:r>
              <a:rPr lang="ja-JP" altLang="en-US" sz="1800">
                <a:solidFill>
                  <a:srgbClr val="FFFFFF"/>
                </a:solidFill>
              </a:rPr>
              <a:t>ナトリウムじゃない塩。食用。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2"/>
            <a:r>
              <a:rPr lang="ja-JP" altLang="en-US" sz="1800">
                <a:solidFill>
                  <a:srgbClr val="FFFFFF"/>
                </a:solidFill>
              </a:rPr>
              <a:t>プルシアンブルーの反応物質として利用</a:t>
            </a:r>
            <a:endParaRPr lang="en-US" altLang="ja-JP" sz="1400" dirty="0">
              <a:solidFill>
                <a:srgbClr val="FFFFFF"/>
              </a:solidFill>
            </a:endParaRPr>
          </a:p>
          <a:p>
            <a:pPr lvl="1"/>
            <a:r>
              <a:rPr lang="ja-JP" altLang="en-US" sz="1800">
                <a:solidFill>
                  <a:srgbClr val="FFFFFF"/>
                </a:solidFill>
              </a:rPr>
              <a:t>洗濯のり（</a:t>
            </a:r>
            <a:r>
              <a:rPr lang="en-AU" altLang="ja-JP" sz="1800" dirty="0">
                <a:solidFill>
                  <a:srgbClr val="FFFFFF"/>
                </a:solidFill>
              </a:rPr>
              <a:t>70ml</a:t>
            </a:r>
            <a:r>
              <a:rPr lang="ja-JP" altLang="en-US" sz="1800">
                <a:solidFill>
                  <a:srgbClr val="FFFFFF"/>
                </a:solidFill>
              </a:rPr>
              <a:t>）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2"/>
            <a:r>
              <a:rPr lang="ja-JP" altLang="en-US" sz="1800">
                <a:solidFill>
                  <a:srgbClr val="FFFFFF"/>
                </a:solidFill>
              </a:rPr>
              <a:t>粘度を出すために利用</a:t>
            </a:r>
            <a:endParaRPr lang="en-US" altLang="ja-JP" sz="2200" dirty="0">
              <a:solidFill>
                <a:srgbClr val="FFFFFF"/>
              </a:solidFill>
            </a:endParaRPr>
          </a:p>
          <a:p>
            <a:pPr lvl="1"/>
            <a:r>
              <a:rPr lang="en-US" altLang="ja-JP" sz="1800" dirty="0">
                <a:solidFill>
                  <a:srgbClr val="FFFFFF"/>
                </a:solidFill>
              </a:rPr>
              <a:t>PEG200</a:t>
            </a:r>
            <a:r>
              <a:rPr lang="ja-JP" altLang="en-US" sz="1800">
                <a:solidFill>
                  <a:srgbClr val="FFFFFF"/>
                </a:solidFill>
              </a:rPr>
              <a:t>（</a:t>
            </a:r>
            <a:r>
              <a:rPr lang="en-AU" altLang="ja-JP" sz="1800" dirty="0">
                <a:solidFill>
                  <a:srgbClr val="FFFFFF"/>
                </a:solidFill>
              </a:rPr>
              <a:t>10ml</a:t>
            </a:r>
            <a:r>
              <a:rPr lang="ja-JP" altLang="en-US" sz="1800">
                <a:solidFill>
                  <a:srgbClr val="FFFFFF"/>
                </a:solidFill>
              </a:rPr>
              <a:t>）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2"/>
            <a:r>
              <a:rPr lang="ja-JP" altLang="en-US" sz="1800">
                <a:solidFill>
                  <a:srgbClr val="FFFFFF"/>
                </a:solidFill>
              </a:rPr>
              <a:t>化粧品の粘度を出すために使われる薬品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2"/>
            <a:r>
              <a:rPr lang="ja-JP" altLang="en-US" sz="1800">
                <a:solidFill>
                  <a:srgbClr val="FFFFFF"/>
                </a:solidFill>
              </a:rPr>
              <a:t>粘度を出すために利用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1"/>
            <a:r>
              <a:rPr lang="ja-JP" altLang="en-US" sz="1800">
                <a:solidFill>
                  <a:srgbClr val="FFFFFF"/>
                </a:solidFill>
              </a:rPr>
              <a:t>ホウ砂（水：</a:t>
            </a:r>
            <a:r>
              <a:rPr lang="en-AU" altLang="ja-JP" sz="1800" dirty="0">
                <a:solidFill>
                  <a:srgbClr val="FFFFFF"/>
                </a:solidFill>
              </a:rPr>
              <a:t>25ml</a:t>
            </a:r>
            <a:r>
              <a:rPr lang="ja-JP" altLang="en-US" sz="1800">
                <a:solidFill>
                  <a:srgbClr val="FFFFFF"/>
                </a:solidFill>
              </a:rPr>
              <a:t>、ホウ砂：</a:t>
            </a:r>
            <a:r>
              <a:rPr lang="en-AU" altLang="ja-JP" sz="1800">
                <a:solidFill>
                  <a:srgbClr val="FFFFFF"/>
                </a:solidFill>
              </a:rPr>
              <a:t>1g</a:t>
            </a:r>
            <a:r>
              <a:rPr lang="ja-JP" altLang="en-US" sz="1800">
                <a:solidFill>
                  <a:srgbClr val="FFFFFF"/>
                </a:solidFill>
              </a:rPr>
              <a:t>）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2"/>
            <a:r>
              <a:rPr lang="ja-JP" altLang="en-US" sz="1800">
                <a:solidFill>
                  <a:srgbClr val="FFFFFF"/>
                </a:solidFill>
              </a:rPr>
              <a:t>洗濯のりと混ぜてスライムを作るのは定番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2"/>
            <a:r>
              <a:rPr lang="ja-JP" altLang="en-US" sz="1800">
                <a:solidFill>
                  <a:srgbClr val="FFFFFF"/>
                </a:solidFill>
              </a:rPr>
              <a:t>粘度を出すために利用</a:t>
            </a:r>
            <a:endParaRPr lang="en-US" altLang="ja-JP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85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C265AD77-9E0A-DF51-4BB6-0BB02F397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" r="1" b="1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  <p:sp>
        <p:nvSpPr>
          <p:cNvPr id="6" name="吹き出し: 角を丸めた四角形 1">
            <a:extLst>
              <a:ext uri="{FF2B5EF4-FFF2-40B4-BE49-F238E27FC236}">
                <a16:creationId xmlns:a16="http://schemas.microsoft.com/office/drawing/2014/main" id="{0A61C37D-6783-A8C6-6623-4FB199866595}"/>
              </a:ext>
            </a:extLst>
          </p:cNvPr>
          <p:cNvSpPr/>
          <p:nvPr/>
        </p:nvSpPr>
        <p:spPr>
          <a:xfrm>
            <a:off x="2347442" y="144583"/>
            <a:ext cx="1996966" cy="552292"/>
          </a:xfrm>
          <a:prstGeom prst="wedgeRoundRectCallout">
            <a:avLst>
              <a:gd name="adj1" fmla="val 36323"/>
              <a:gd name="adj2" fmla="val 11322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洗濯のり</a:t>
            </a:r>
            <a:endParaRPr kumimoji="1" lang="ja-JP" altLang="en-US" dirty="0"/>
          </a:p>
        </p:txBody>
      </p:sp>
      <p:sp>
        <p:nvSpPr>
          <p:cNvPr id="7" name="吹き出し: 角を丸めた四角形 1">
            <a:extLst>
              <a:ext uri="{FF2B5EF4-FFF2-40B4-BE49-F238E27FC236}">
                <a16:creationId xmlns:a16="http://schemas.microsoft.com/office/drawing/2014/main" id="{CABE2B3B-D4D9-5152-1132-E732E004BEEC}"/>
              </a:ext>
            </a:extLst>
          </p:cNvPr>
          <p:cNvSpPr/>
          <p:nvPr/>
        </p:nvSpPr>
        <p:spPr>
          <a:xfrm>
            <a:off x="5336223" y="119499"/>
            <a:ext cx="1996966" cy="552292"/>
          </a:xfrm>
          <a:prstGeom prst="wedgeRoundRectCallout">
            <a:avLst>
              <a:gd name="adj1" fmla="val 70017"/>
              <a:gd name="adj2" fmla="val 13509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PEG200</a:t>
            </a:r>
            <a:endParaRPr kumimoji="1" lang="ja-JP" altLang="en-US" dirty="0"/>
          </a:p>
        </p:txBody>
      </p:sp>
      <p:sp>
        <p:nvSpPr>
          <p:cNvPr id="8" name="吹き出し: 角を丸めた四角形 1">
            <a:extLst>
              <a:ext uri="{FF2B5EF4-FFF2-40B4-BE49-F238E27FC236}">
                <a16:creationId xmlns:a16="http://schemas.microsoft.com/office/drawing/2014/main" id="{B3639CD7-F164-6783-E87C-495AE4041C51}"/>
              </a:ext>
            </a:extLst>
          </p:cNvPr>
          <p:cNvSpPr/>
          <p:nvPr/>
        </p:nvSpPr>
        <p:spPr>
          <a:xfrm>
            <a:off x="2944221" y="1937742"/>
            <a:ext cx="1996966" cy="552292"/>
          </a:xfrm>
          <a:prstGeom prst="wedgeRoundRectCallout">
            <a:avLst>
              <a:gd name="adj1" fmla="val 70017"/>
              <a:gd name="adj2" fmla="val 13509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塩化カリウム</a:t>
            </a:r>
            <a:endParaRPr kumimoji="1" lang="ja-JP" altLang="en-US" dirty="0"/>
          </a:p>
        </p:txBody>
      </p:sp>
      <p:sp>
        <p:nvSpPr>
          <p:cNvPr id="9" name="吹き出し: 角を丸めた四角形 1">
            <a:extLst>
              <a:ext uri="{FF2B5EF4-FFF2-40B4-BE49-F238E27FC236}">
                <a16:creationId xmlns:a16="http://schemas.microsoft.com/office/drawing/2014/main" id="{D779B0BD-EBEF-140D-959B-88AB239716DD}"/>
              </a:ext>
            </a:extLst>
          </p:cNvPr>
          <p:cNvSpPr/>
          <p:nvPr/>
        </p:nvSpPr>
        <p:spPr>
          <a:xfrm>
            <a:off x="7044265" y="1937742"/>
            <a:ext cx="1996966" cy="552292"/>
          </a:xfrm>
          <a:prstGeom prst="wedgeRoundRectCallout">
            <a:avLst>
              <a:gd name="adj1" fmla="val 62241"/>
              <a:gd name="adj2" fmla="val 14758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ホウ砂</a:t>
            </a:r>
            <a:endParaRPr kumimoji="1" lang="ja-JP" altLang="en-US" dirty="0"/>
          </a:p>
        </p:txBody>
      </p:sp>
      <p:sp>
        <p:nvSpPr>
          <p:cNvPr id="14" name="フローチャート: 代替処理 13">
            <a:extLst>
              <a:ext uri="{FF2B5EF4-FFF2-40B4-BE49-F238E27FC236}">
                <a16:creationId xmlns:a16="http://schemas.microsoft.com/office/drawing/2014/main" id="{A2F043BC-380C-24DE-930E-926919BC0974}"/>
              </a:ext>
            </a:extLst>
          </p:cNvPr>
          <p:cNvSpPr/>
          <p:nvPr/>
        </p:nvSpPr>
        <p:spPr>
          <a:xfrm>
            <a:off x="70321" y="59240"/>
            <a:ext cx="2206820" cy="717138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b="1"/>
              <a:t>利用する薬品</a:t>
            </a:r>
            <a:endParaRPr kumimoji="1" lang="ja-JP" altLang="en-US" b="1" dirty="0"/>
          </a:p>
        </p:txBody>
      </p:sp>
      <p:sp>
        <p:nvSpPr>
          <p:cNvPr id="15" name="吹き出し: 角を丸めた四角形 3">
            <a:extLst>
              <a:ext uri="{FF2B5EF4-FFF2-40B4-BE49-F238E27FC236}">
                <a16:creationId xmlns:a16="http://schemas.microsoft.com/office/drawing/2014/main" id="{1100B9B8-B555-01B2-D29A-465E9629302C}"/>
              </a:ext>
            </a:extLst>
          </p:cNvPr>
          <p:cNvSpPr/>
          <p:nvPr/>
        </p:nvSpPr>
        <p:spPr>
          <a:xfrm>
            <a:off x="1173731" y="3816245"/>
            <a:ext cx="1996966" cy="552292"/>
          </a:xfrm>
          <a:prstGeom prst="wedgeRoundRectCallout">
            <a:avLst>
              <a:gd name="adj1" fmla="val 54906"/>
              <a:gd name="adj2" fmla="val 11310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赤血塩</a:t>
            </a:r>
            <a:endParaRPr kumimoji="1" lang="ja-JP" altLang="en-US" dirty="0"/>
          </a:p>
        </p:txBody>
      </p:sp>
      <p:sp>
        <p:nvSpPr>
          <p:cNvPr id="16" name="吹き出し: 角を丸めた四角形 3">
            <a:extLst>
              <a:ext uri="{FF2B5EF4-FFF2-40B4-BE49-F238E27FC236}">
                <a16:creationId xmlns:a16="http://schemas.microsoft.com/office/drawing/2014/main" id="{21298398-9FC7-7C69-5A25-8FF52EF147A1}"/>
              </a:ext>
            </a:extLst>
          </p:cNvPr>
          <p:cNvSpPr/>
          <p:nvPr/>
        </p:nvSpPr>
        <p:spPr>
          <a:xfrm>
            <a:off x="9400456" y="59239"/>
            <a:ext cx="1996966" cy="552292"/>
          </a:xfrm>
          <a:prstGeom prst="wedgeRoundRectCallout">
            <a:avLst>
              <a:gd name="adj1" fmla="val 42811"/>
              <a:gd name="adj2" fmla="val 12872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エッチング液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4191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651ED5-9696-D801-C05F-04E98A65B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041EB1B-7FEC-B1B3-F346-1AE7D3E8E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raphic 33">
            <a:extLst>
              <a:ext uri="{FF2B5EF4-FFF2-40B4-BE49-F238E27FC236}">
                <a16:creationId xmlns:a16="http://schemas.microsoft.com/office/drawing/2014/main" id="{47B71E46-24F9-273A-914E-156896861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2E44CA2-0699-1F53-240F-383A4020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95" y="1176431"/>
            <a:ext cx="10437962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ja-JP" altLang="en-US" sz="6000">
                <a:solidFill>
                  <a:srgbClr val="FFFFFF"/>
                </a:solidFill>
              </a:rPr>
              <a:t>プルシアンブルーガラス作成</a:t>
            </a:r>
            <a:br>
              <a:rPr lang="en-US" altLang="ja-JP" sz="5400" dirty="0">
                <a:solidFill>
                  <a:srgbClr val="FFFFFF"/>
                </a:solidFill>
              </a:rPr>
            </a:br>
            <a:r>
              <a:rPr lang="ja-JP" altLang="en-US" sz="4000">
                <a:solidFill>
                  <a:srgbClr val="FFFFFF"/>
                </a:solidFill>
              </a:rPr>
              <a:t>（作業済み）</a:t>
            </a:r>
            <a:endParaRPr kumimoji="1" lang="ja-JP" alt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897D7D9-BA2E-FD27-89D3-51EFBE099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03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2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コンテンツ プレースホルダー 214">
            <a:extLst>
              <a:ext uri="{FF2B5EF4-FFF2-40B4-BE49-F238E27FC236}">
                <a16:creationId xmlns:a16="http://schemas.microsoft.com/office/drawing/2014/main" id="{5053F2E3-24DB-1290-95B5-B16A8E13E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619" y="1108537"/>
            <a:ext cx="2596212" cy="146036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58E479F-541C-5D81-B9C7-C64567AD51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22" y="1108537"/>
            <a:ext cx="2613376" cy="147002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5070BC9-F72C-486E-4648-C9D5633660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187" y="457200"/>
            <a:ext cx="1548781" cy="275338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C54E532-8E21-98AF-F0E4-8C07531D9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762" y="457200"/>
            <a:ext cx="1548781" cy="275338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5991BAA-018D-C6B3-E062-C6433C90B2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84" y="3429000"/>
            <a:ext cx="5201916" cy="2926078"/>
          </a:xfrm>
          <a:prstGeom prst="rect">
            <a:avLst/>
          </a:prstGeom>
        </p:spPr>
      </p:pic>
      <p:sp>
        <p:nvSpPr>
          <p:cNvPr id="39" name="Rectangle 14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5A4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F360814-ED3C-BA97-28A6-3C8816127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>
            <a:normAutofit/>
          </a:bodyPr>
          <a:lstStyle/>
          <a:p>
            <a:r>
              <a:rPr kumimoji="1" lang="ja-JP" altLang="en-US" sz="2400">
                <a:solidFill>
                  <a:srgbClr val="FFFFFF"/>
                </a:solidFill>
              </a:rPr>
              <a:t>１、プルシアンブルー溶液の作成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41B9D8-471B-6B84-DA7B-F23F853DA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0585"/>
            <a:ext cx="5366610" cy="1758732"/>
          </a:xfrm>
        </p:spPr>
        <p:txBody>
          <a:bodyPr>
            <a:normAutofit/>
          </a:bodyPr>
          <a:lstStyle/>
          <a:p>
            <a:r>
              <a:rPr kumimoji="1" lang="ja-JP" altLang="en-US" sz="1800">
                <a:solidFill>
                  <a:srgbClr val="FFFFFF"/>
                </a:solidFill>
              </a:rPr>
              <a:t>赤血塩溶液</a:t>
            </a:r>
            <a:endParaRPr kumimoji="1" lang="en-US" altLang="ja-JP" sz="1800" dirty="0">
              <a:solidFill>
                <a:srgbClr val="FFFFFF"/>
              </a:solidFill>
            </a:endParaRPr>
          </a:p>
          <a:p>
            <a:pPr lvl="1"/>
            <a:r>
              <a:rPr kumimoji="1" lang="ja-JP" altLang="en-US" sz="1800">
                <a:solidFill>
                  <a:srgbClr val="FFFFFF"/>
                </a:solidFill>
              </a:rPr>
              <a:t>水：</a:t>
            </a:r>
            <a:r>
              <a:rPr kumimoji="1" lang="en-AU" altLang="ja-JP" sz="1800" dirty="0">
                <a:solidFill>
                  <a:srgbClr val="FFFFFF"/>
                </a:solidFill>
              </a:rPr>
              <a:t>200ml</a:t>
            </a:r>
            <a:r>
              <a:rPr kumimoji="1" lang="ja-JP" altLang="en-US" sz="1800">
                <a:solidFill>
                  <a:srgbClr val="FFFFFF"/>
                </a:solidFill>
              </a:rPr>
              <a:t>、赤血塩：</a:t>
            </a:r>
            <a:r>
              <a:rPr kumimoji="1" lang="en-AU" altLang="ja-JP" sz="1800" dirty="0">
                <a:solidFill>
                  <a:srgbClr val="FFFFFF"/>
                </a:solidFill>
              </a:rPr>
              <a:t>2.8g</a:t>
            </a:r>
          </a:p>
          <a:p>
            <a:r>
              <a:rPr lang="ja-JP" altLang="en-US" sz="1800">
                <a:solidFill>
                  <a:srgbClr val="FFFFFF"/>
                </a:solidFill>
              </a:rPr>
              <a:t>エッチング液</a:t>
            </a:r>
            <a:r>
              <a:rPr lang="en-AU" altLang="ja-JP" sz="1800" dirty="0">
                <a:solidFill>
                  <a:srgbClr val="FFFFFF"/>
                </a:solidFill>
              </a:rPr>
              <a:t>(</a:t>
            </a:r>
            <a:r>
              <a:rPr lang="ja-JP" altLang="en-US" sz="1800">
                <a:solidFill>
                  <a:srgbClr val="FFFFFF"/>
                </a:solidFill>
              </a:rPr>
              <a:t>サンハヤト製の場合</a:t>
            </a:r>
            <a:r>
              <a:rPr lang="en-AU" altLang="ja-JP" sz="1800" dirty="0">
                <a:solidFill>
                  <a:srgbClr val="FFFFFF"/>
                </a:solidFill>
              </a:rPr>
              <a:t>)</a:t>
            </a:r>
            <a:endParaRPr lang="en-US" altLang="ja-JP" sz="1800" dirty="0">
              <a:solidFill>
                <a:srgbClr val="FFFFFF"/>
              </a:solidFill>
            </a:endParaRPr>
          </a:p>
          <a:p>
            <a:pPr lvl="1"/>
            <a:r>
              <a:rPr kumimoji="1" lang="ja-JP" altLang="en-US" sz="1800">
                <a:solidFill>
                  <a:srgbClr val="FFFFFF"/>
                </a:solidFill>
              </a:rPr>
              <a:t>水：</a:t>
            </a:r>
            <a:r>
              <a:rPr kumimoji="1" lang="en-AU" altLang="ja-JP" sz="1800" dirty="0">
                <a:solidFill>
                  <a:srgbClr val="FFFFFF"/>
                </a:solidFill>
              </a:rPr>
              <a:t>200ml</a:t>
            </a:r>
            <a:r>
              <a:rPr kumimoji="1" lang="ja-JP" altLang="en-US" sz="1800">
                <a:solidFill>
                  <a:srgbClr val="FFFFFF"/>
                </a:solidFill>
              </a:rPr>
              <a:t>、エッチング液：</a:t>
            </a:r>
            <a:r>
              <a:rPr kumimoji="1" lang="en-AU" altLang="ja-JP" sz="1800" dirty="0">
                <a:solidFill>
                  <a:srgbClr val="FFFFFF"/>
                </a:solidFill>
              </a:rPr>
              <a:t>8ml</a:t>
            </a:r>
            <a:endParaRPr kumimoji="1" lang="ja-JP" alt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171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4DCACF5-4FFC-3243-35D6-CB5FF2933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9" r="9440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ACBA61B-73E4-E2FB-D98B-39D257B31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5" r="1948" b="-1"/>
          <a:stretch>
            <a:fillRect/>
          </a:stretch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3AD1114-71E5-D14C-AD9D-A99FBE426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0" r="-1" b="-1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650FD5D-20F5-BB9D-3FAE-80738274E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ja-JP" altLang="en-US" sz="2800"/>
              <a:t>２、プルシアンブルーの析出（メッキ）</a:t>
            </a:r>
            <a:endParaRPr kumimoji="1" lang="ja-JP" altLang="en-US" sz="2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26278A-9A46-7551-5EAC-13B56D44F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5" y="2258568"/>
            <a:ext cx="3222607" cy="3922776"/>
          </a:xfrm>
        </p:spPr>
        <p:txBody>
          <a:bodyPr>
            <a:normAutofit/>
          </a:bodyPr>
          <a:lstStyle/>
          <a:p>
            <a:r>
              <a:rPr lang="ja-JP" altLang="en-US" sz="1700"/>
              <a:t>電極</a:t>
            </a:r>
            <a:endParaRPr lang="en-US" altLang="ja-JP" sz="1700" dirty="0"/>
          </a:p>
          <a:p>
            <a:pPr lvl="1"/>
            <a:r>
              <a:rPr kumimoji="1" lang="ja-JP" altLang="en-US" sz="1700"/>
              <a:t>＋極：炭素棒</a:t>
            </a:r>
            <a:endParaRPr kumimoji="1" lang="en-US" altLang="ja-JP" sz="1700" dirty="0"/>
          </a:p>
          <a:p>
            <a:pPr lvl="1"/>
            <a:r>
              <a:rPr kumimoji="1" lang="ja-JP" altLang="en-US" sz="1700"/>
              <a:t>ー極：</a:t>
            </a:r>
            <a:r>
              <a:rPr kumimoji="1" lang="en-AU" altLang="ja-JP" sz="1700" dirty="0"/>
              <a:t>ITO</a:t>
            </a:r>
            <a:r>
              <a:rPr kumimoji="1" lang="ja-JP" altLang="en-US" sz="1700"/>
              <a:t>ガラス</a:t>
            </a:r>
            <a:endParaRPr kumimoji="1" lang="en-US" altLang="ja-JP" sz="1700" dirty="0"/>
          </a:p>
          <a:p>
            <a:r>
              <a:rPr lang="ja-JP" altLang="en-US" sz="1700"/>
              <a:t>プロトコル</a:t>
            </a:r>
            <a:endParaRPr lang="en-US" altLang="ja-JP" sz="1700" dirty="0"/>
          </a:p>
          <a:p>
            <a:pPr lvl="1"/>
            <a:r>
              <a:rPr kumimoji="1" lang="ja-JP" altLang="en-US" sz="1700"/>
              <a:t>電極間距離：</a:t>
            </a:r>
            <a:r>
              <a:rPr kumimoji="1" lang="en-AU" altLang="ja-JP" sz="1700" dirty="0"/>
              <a:t>3</a:t>
            </a:r>
            <a:r>
              <a:rPr kumimoji="1" lang="en-US" altLang="ja-JP" sz="1700" dirty="0"/>
              <a:t>〜5cm</a:t>
            </a:r>
          </a:p>
          <a:p>
            <a:pPr lvl="1"/>
            <a:r>
              <a:rPr lang="ja-JP" altLang="en-US" sz="1700"/>
              <a:t>電圧：</a:t>
            </a:r>
            <a:r>
              <a:rPr lang="en-AU" altLang="ja-JP" sz="1700" dirty="0"/>
              <a:t>1.2V</a:t>
            </a:r>
          </a:p>
          <a:p>
            <a:pPr lvl="1"/>
            <a:r>
              <a:rPr kumimoji="1" lang="ja-JP" altLang="en-US" sz="1700"/>
              <a:t>時間：</a:t>
            </a:r>
            <a:r>
              <a:rPr kumimoji="1" lang="en-US" altLang="ja-JP" sz="1700" dirty="0"/>
              <a:t>1</a:t>
            </a:r>
            <a:r>
              <a:rPr kumimoji="1" lang="ja-JP" altLang="en-US" sz="1700"/>
              <a:t>分</a:t>
            </a:r>
            <a:r>
              <a:rPr kumimoji="1" lang="en-AU" altLang="ja-JP" sz="1700" dirty="0"/>
              <a:t>30</a:t>
            </a:r>
            <a:r>
              <a:rPr kumimoji="1" lang="ja-JP" altLang="en-US" sz="1700"/>
              <a:t>秒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3948678-F059-A4A8-F433-D13CD9F69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" r="16106"/>
          <a:stretch>
            <a:fillRect/>
          </a:stretch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481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87CA4D-50AC-D338-2A6F-F8B4F5A6C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F1B06E6-F6FA-D3DB-883F-627F4094E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raphic 33">
            <a:extLst>
              <a:ext uri="{FF2B5EF4-FFF2-40B4-BE49-F238E27FC236}">
                <a16:creationId xmlns:a16="http://schemas.microsoft.com/office/drawing/2014/main" id="{910354FD-D4D3-8D72-B6D9-490525CB6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9CA8104-3238-40F0-B9D0-F80513BF7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16" y="955309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ja-JP" altLang="en-US" sz="6600">
                <a:solidFill>
                  <a:srgbClr val="FFFFFF"/>
                </a:solidFill>
              </a:rPr>
              <a:t>電子窓の作成</a:t>
            </a:r>
            <a:endParaRPr kumimoji="1" lang="ja-JP" alt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B4606BF0-28E2-9783-A376-375602E1F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02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5E04BD6-E543-242A-ABB8-8A4B5DF75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27C7F7BE-4D92-66DE-F188-542D937AB8B0}"/>
              </a:ext>
            </a:extLst>
          </p:cNvPr>
          <p:cNvSpPr/>
          <p:nvPr/>
        </p:nvSpPr>
        <p:spPr>
          <a:xfrm>
            <a:off x="70321" y="59239"/>
            <a:ext cx="2206820" cy="907331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お手元にある</a:t>
            </a:r>
            <a:endParaRPr kumimoji="1" lang="en-US" altLang="ja-JP" b="1" dirty="0"/>
          </a:p>
          <a:p>
            <a:pPr algn="ctr"/>
            <a:r>
              <a:rPr kumimoji="1" lang="ja-JP" altLang="en-US" b="1" dirty="0"/>
              <a:t>ワークショップセット</a:t>
            </a:r>
            <a:r>
              <a:rPr kumimoji="1" lang="ja-JP" altLang="en-US" b="1"/>
              <a:t>の内容</a:t>
            </a:r>
            <a:r>
              <a:rPr kumimoji="1" lang="en-AU" altLang="ja-JP" b="1" dirty="0"/>
              <a:t>-1</a:t>
            </a:r>
            <a:endParaRPr kumimoji="1" lang="ja-JP" altLang="en-US" b="1" dirty="0"/>
          </a:p>
        </p:txBody>
      </p:sp>
      <p:sp>
        <p:nvSpPr>
          <p:cNvPr id="8" name="吹き出し: 角を丸めた四角形 24">
            <a:extLst>
              <a:ext uri="{FF2B5EF4-FFF2-40B4-BE49-F238E27FC236}">
                <a16:creationId xmlns:a16="http://schemas.microsoft.com/office/drawing/2014/main" id="{746188F2-512B-8137-22DD-784CD38536DF}"/>
              </a:ext>
            </a:extLst>
          </p:cNvPr>
          <p:cNvSpPr/>
          <p:nvPr/>
        </p:nvSpPr>
        <p:spPr>
          <a:xfrm>
            <a:off x="70321" y="2639891"/>
            <a:ext cx="1996966" cy="428149"/>
          </a:xfrm>
          <a:prstGeom prst="wedgeRoundRectCallout">
            <a:avLst>
              <a:gd name="adj1" fmla="val 35251"/>
              <a:gd name="adj2" fmla="val 8435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ティッシュ</a:t>
            </a:r>
          </a:p>
        </p:txBody>
      </p:sp>
      <p:sp>
        <p:nvSpPr>
          <p:cNvPr id="11" name="吹き出し: 角を丸めた四角形 2">
            <a:extLst>
              <a:ext uri="{FF2B5EF4-FFF2-40B4-BE49-F238E27FC236}">
                <a16:creationId xmlns:a16="http://schemas.microsoft.com/office/drawing/2014/main" id="{0AB6A07D-DA2F-EDEA-C6BA-0C20E4C08F80}"/>
              </a:ext>
            </a:extLst>
          </p:cNvPr>
          <p:cNvSpPr/>
          <p:nvPr/>
        </p:nvSpPr>
        <p:spPr>
          <a:xfrm>
            <a:off x="175248" y="3665818"/>
            <a:ext cx="1996966" cy="643656"/>
          </a:xfrm>
          <a:prstGeom prst="wedgeRoundRectCallout">
            <a:avLst>
              <a:gd name="adj1" fmla="val 29817"/>
              <a:gd name="adj2" fmla="val 8185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導電性ガラス</a:t>
            </a:r>
            <a:endParaRPr kumimoji="1" lang="en-US" altLang="ja-JP" dirty="0"/>
          </a:p>
          <a:p>
            <a:pPr algn="ctr"/>
            <a:r>
              <a:rPr lang="ja-JP" altLang="en-US" dirty="0"/>
              <a:t>清掃用</a:t>
            </a:r>
            <a:r>
              <a:rPr kumimoji="1" lang="ja-JP" altLang="en-US" dirty="0"/>
              <a:t>綿棒</a:t>
            </a:r>
          </a:p>
        </p:txBody>
      </p:sp>
      <p:sp>
        <p:nvSpPr>
          <p:cNvPr id="12" name="吹き出し: 角を丸めた四角形 1">
            <a:extLst>
              <a:ext uri="{FF2B5EF4-FFF2-40B4-BE49-F238E27FC236}">
                <a16:creationId xmlns:a16="http://schemas.microsoft.com/office/drawing/2014/main" id="{FF4FB227-2F91-69EF-05D2-527DA4D43FAF}"/>
              </a:ext>
            </a:extLst>
          </p:cNvPr>
          <p:cNvSpPr/>
          <p:nvPr/>
        </p:nvSpPr>
        <p:spPr>
          <a:xfrm>
            <a:off x="6649234" y="4660554"/>
            <a:ext cx="1996966" cy="552292"/>
          </a:xfrm>
          <a:prstGeom prst="wedgeRoundRectCallout">
            <a:avLst>
              <a:gd name="adj1" fmla="val -59193"/>
              <a:gd name="adj2" fmla="val -8103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導電性ガラス</a:t>
            </a:r>
          </a:p>
        </p:txBody>
      </p:sp>
      <p:sp>
        <p:nvSpPr>
          <p:cNvPr id="13" name="吹き出し: 角を丸めた四角形 7">
            <a:extLst>
              <a:ext uri="{FF2B5EF4-FFF2-40B4-BE49-F238E27FC236}">
                <a16:creationId xmlns:a16="http://schemas.microsoft.com/office/drawing/2014/main" id="{CC55CE3E-D6D9-4B96-BBFF-9AFA7E507691}"/>
              </a:ext>
            </a:extLst>
          </p:cNvPr>
          <p:cNvSpPr/>
          <p:nvPr/>
        </p:nvSpPr>
        <p:spPr>
          <a:xfrm>
            <a:off x="3001237" y="1403731"/>
            <a:ext cx="2227606" cy="660120"/>
          </a:xfrm>
          <a:prstGeom prst="wedgeRoundRectCallout">
            <a:avLst>
              <a:gd name="adj1" fmla="val 24945"/>
              <a:gd name="adj2" fmla="val 8929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</a:t>
            </a:r>
            <a:r>
              <a:rPr kumimoji="1" lang="ja-JP" altLang="en-US"/>
              <a:t>ガラス</a:t>
            </a:r>
            <a:r>
              <a:rPr lang="ja-JP" altLang="en-US"/>
              <a:t>清掃</a:t>
            </a:r>
            <a:endParaRPr lang="en-US" altLang="ja-JP" dirty="0"/>
          </a:p>
          <a:p>
            <a:pPr algn="ctr"/>
            <a:r>
              <a:rPr kumimoji="1" lang="ja-JP" altLang="en-US" dirty="0"/>
              <a:t>無水エタノール</a:t>
            </a:r>
          </a:p>
        </p:txBody>
      </p:sp>
      <p:sp>
        <p:nvSpPr>
          <p:cNvPr id="14" name="吹き出し: 角を丸めた四角形 3">
            <a:extLst>
              <a:ext uri="{FF2B5EF4-FFF2-40B4-BE49-F238E27FC236}">
                <a16:creationId xmlns:a16="http://schemas.microsoft.com/office/drawing/2014/main" id="{8CD7183A-2918-0471-9D72-A48C06B132D2}"/>
              </a:ext>
            </a:extLst>
          </p:cNvPr>
          <p:cNvSpPr/>
          <p:nvPr/>
        </p:nvSpPr>
        <p:spPr>
          <a:xfrm>
            <a:off x="5236842" y="81778"/>
            <a:ext cx="1996966" cy="454777"/>
          </a:xfrm>
          <a:prstGeom prst="wedgeRoundRectCallout">
            <a:avLst>
              <a:gd name="adj1" fmla="val -32920"/>
              <a:gd name="adj2" fmla="val 9141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ホウ砂</a:t>
            </a:r>
            <a:r>
              <a:rPr kumimoji="1" lang="ja-JP" altLang="en-US"/>
              <a:t>溶解用</a:t>
            </a:r>
            <a:r>
              <a:rPr kumimoji="1" lang="ja-JP" altLang="en-US" dirty="0"/>
              <a:t>皿</a:t>
            </a:r>
          </a:p>
        </p:txBody>
      </p:sp>
      <p:sp>
        <p:nvSpPr>
          <p:cNvPr id="15" name="吹き出し: 角を丸めた四角形 18">
            <a:extLst>
              <a:ext uri="{FF2B5EF4-FFF2-40B4-BE49-F238E27FC236}">
                <a16:creationId xmlns:a16="http://schemas.microsoft.com/office/drawing/2014/main" id="{475575D0-4B5A-EBC6-BB11-1A9748AA55BD}"/>
              </a:ext>
            </a:extLst>
          </p:cNvPr>
          <p:cNvSpPr/>
          <p:nvPr/>
        </p:nvSpPr>
        <p:spPr>
          <a:xfrm>
            <a:off x="9069842" y="81778"/>
            <a:ext cx="1996966" cy="454777"/>
          </a:xfrm>
          <a:prstGeom prst="wedgeRoundRectCallout">
            <a:avLst>
              <a:gd name="adj1" fmla="val -46867"/>
              <a:gd name="adj2" fmla="val 10501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テスター</a:t>
            </a:r>
            <a:endParaRPr kumimoji="1" lang="ja-JP" altLang="en-US" dirty="0"/>
          </a:p>
        </p:txBody>
      </p:sp>
      <p:sp>
        <p:nvSpPr>
          <p:cNvPr id="16" name="吹き出し: 角を丸めた四角形 18">
            <a:extLst>
              <a:ext uri="{FF2B5EF4-FFF2-40B4-BE49-F238E27FC236}">
                <a16:creationId xmlns:a16="http://schemas.microsoft.com/office/drawing/2014/main" id="{541354C4-3535-CB65-8FAB-FD918CCD1276}"/>
              </a:ext>
            </a:extLst>
          </p:cNvPr>
          <p:cNvSpPr/>
          <p:nvPr/>
        </p:nvSpPr>
        <p:spPr>
          <a:xfrm>
            <a:off x="7591100" y="2639891"/>
            <a:ext cx="2110200" cy="552292"/>
          </a:xfrm>
          <a:prstGeom prst="wedgeRoundRectCallout">
            <a:avLst>
              <a:gd name="adj1" fmla="val -44093"/>
              <a:gd name="adj2" fmla="val 16544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押さえ用</a:t>
            </a:r>
            <a:r>
              <a:rPr kumimoji="1" lang="ja-JP" altLang="en-US"/>
              <a:t>クリップ</a:t>
            </a:r>
            <a:endParaRPr kumimoji="1" lang="ja-JP" altLang="en-US" dirty="0"/>
          </a:p>
        </p:txBody>
      </p:sp>
      <p:sp>
        <p:nvSpPr>
          <p:cNvPr id="17" name="吹き出し: 角を丸めた四角形 1">
            <a:extLst>
              <a:ext uri="{FF2B5EF4-FFF2-40B4-BE49-F238E27FC236}">
                <a16:creationId xmlns:a16="http://schemas.microsoft.com/office/drawing/2014/main" id="{4091505B-4BD4-EBF7-BA51-05B7EDBB4A77}"/>
              </a:ext>
            </a:extLst>
          </p:cNvPr>
          <p:cNvSpPr/>
          <p:nvPr/>
        </p:nvSpPr>
        <p:spPr>
          <a:xfrm>
            <a:off x="2373295" y="2547257"/>
            <a:ext cx="2227606" cy="767120"/>
          </a:xfrm>
          <a:prstGeom prst="wedgeRoundRectCallout">
            <a:avLst>
              <a:gd name="adj1" fmla="val 45188"/>
              <a:gd name="adj2" fmla="val 9436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プルシアンブルー</a:t>
            </a:r>
            <a:endParaRPr lang="en-US" altLang="ja-JP" dirty="0"/>
          </a:p>
          <a:p>
            <a:pPr algn="ctr"/>
            <a:r>
              <a:rPr kumimoji="1" lang="ja-JP" altLang="en-US"/>
              <a:t>ガラス</a:t>
            </a:r>
            <a:endParaRPr kumimoji="1" lang="ja-JP" altLang="en-US" dirty="0"/>
          </a:p>
        </p:txBody>
      </p:sp>
      <p:sp>
        <p:nvSpPr>
          <p:cNvPr id="19" name="吹き出し: 角を丸めた四角形 1">
            <a:extLst>
              <a:ext uri="{FF2B5EF4-FFF2-40B4-BE49-F238E27FC236}">
                <a16:creationId xmlns:a16="http://schemas.microsoft.com/office/drawing/2014/main" id="{1395CB6D-F016-543A-B7E8-47D0FEA7194A}"/>
              </a:ext>
            </a:extLst>
          </p:cNvPr>
          <p:cNvSpPr/>
          <p:nvPr/>
        </p:nvSpPr>
        <p:spPr>
          <a:xfrm>
            <a:off x="6148491" y="5554646"/>
            <a:ext cx="2393513" cy="552292"/>
          </a:xfrm>
          <a:prstGeom prst="wedgeRoundRectCallout">
            <a:avLst>
              <a:gd name="adj1" fmla="val -40184"/>
              <a:gd name="adj2" fmla="val -12019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電極用銅テープ</a:t>
            </a:r>
            <a:endParaRPr lang="en-US" altLang="ja-JP" dirty="0"/>
          </a:p>
        </p:txBody>
      </p:sp>
      <p:sp>
        <p:nvSpPr>
          <p:cNvPr id="21" name="吹き出し: 角を丸めた四角形 3">
            <a:extLst>
              <a:ext uri="{FF2B5EF4-FFF2-40B4-BE49-F238E27FC236}">
                <a16:creationId xmlns:a16="http://schemas.microsoft.com/office/drawing/2014/main" id="{F25FB114-21BF-05EE-E03C-ABAE1C5D0417}"/>
              </a:ext>
            </a:extLst>
          </p:cNvPr>
          <p:cNvSpPr/>
          <p:nvPr/>
        </p:nvSpPr>
        <p:spPr>
          <a:xfrm>
            <a:off x="994988" y="6106938"/>
            <a:ext cx="2206820" cy="633092"/>
          </a:xfrm>
          <a:prstGeom prst="wedgeRoundRectCallout">
            <a:avLst>
              <a:gd name="adj1" fmla="val 92674"/>
              <a:gd name="adj2" fmla="val -15693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ホウ砂</a:t>
            </a:r>
            <a:r>
              <a:rPr kumimoji="1" lang="ja-JP" altLang="en-US"/>
              <a:t>溶解用</a:t>
            </a:r>
            <a:endParaRPr lang="en-US" altLang="ja-JP" dirty="0"/>
          </a:p>
          <a:p>
            <a:pPr algn="ctr"/>
            <a:r>
              <a:rPr kumimoji="1" lang="ja-JP" altLang="en-US"/>
              <a:t>コーヒースプーン</a:t>
            </a:r>
            <a:endParaRPr kumimoji="1" lang="ja-JP" altLang="en-US" dirty="0"/>
          </a:p>
        </p:txBody>
      </p:sp>
      <p:sp>
        <p:nvSpPr>
          <p:cNvPr id="22" name="吹き出し: 角を丸めた四角形 12">
            <a:extLst>
              <a:ext uri="{FF2B5EF4-FFF2-40B4-BE49-F238E27FC236}">
                <a16:creationId xmlns:a16="http://schemas.microsoft.com/office/drawing/2014/main" id="{F3E34777-6786-6A78-5E5A-447A7F37C4D3}"/>
              </a:ext>
            </a:extLst>
          </p:cNvPr>
          <p:cNvSpPr/>
          <p:nvPr/>
        </p:nvSpPr>
        <p:spPr>
          <a:xfrm>
            <a:off x="9543376" y="3260429"/>
            <a:ext cx="2110201" cy="729808"/>
          </a:xfrm>
          <a:prstGeom prst="wedgeRoundRectCallout">
            <a:avLst>
              <a:gd name="adj1" fmla="val -52905"/>
              <a:gd name="adj2" fmla="val 8119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電解液閉込め用</a:t>
            </a:r>
            <a:endParaRPr lang="en-US" altLang="ja-JP" dirty="0"/>
          </a:p>
          <a:p>
            <a:pPr algn="ctr"/>
            <a:r>
              <a:rPr lang="ja-JP" altLang="en-US" dirty="0"/>
              <a:t>レジン</a:t>
            </a:r>
            <a:endParaRPr kumimoji="1" lang="ja-JP" altLang="en-US" dirty="0"/>
          </a:p>
        </p:txBody>
      </p:sp>
      <p:sp>
        <p:nvSpPr>
          <p:cNvPr id="23" name="吹き出し: 角を丸めた四角形 16">
            <a:extLst>
              <a:ext uri="{FF2B5EF4-FFF2-40B4-BE49-F238E27FC236}">
                <a16:creationId xmlns:a16="http://schemas.microsoft.com/office/drawing/2014/main" id="{F8B298AF-761D-22AB-0D09-67D144B6C238}"/>
              </a:ext>
            </a:extLst>
          </p:cNvPr>
          <p:cNvSpPr/>
          <p:nvPr/>
        </p:nvSpPr>
        <p:spPr>
          <a:xfrm>
            <a:off x="6380796" y="1316166"/>
            <a:ext cx="2420608" cy="660120"/>
          </a:xfrm>
          <a:prstGeom prst="wedgeRoundRectCallout">
            <a:avLst>
              <a:gd name="adj1" fmla="val -22408"/>
              <a:gd name="adj2" fmla="val 11107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塩化カリウム溶液用</a:t>
            </a:r>
            <a:endParaRPr lang="en-US" altLang="ja-JP" dirty="0"/>
          </a:p>
          <a:p>
            <a:pPr algn="ctr"/>
            <a:r>
              <a:rPr lang="ja-JP" altLang="en-US"/>
              <a:t>注射器</a:t>
            </a:r>
            <a:endParaRPr lang="en-US" altLang="ja-JP" dirty="0"/>
          </a:p>
        </p:txBody>
      </p:sp>
      <p:sp>
        <p:nvSpPr>
          <p:cNvPr id="24" name="吹き出し: 角を丸めた四角形 16">
            <a:extLst>
              <a:ext uri="{FF2B5EF4-FFF2-40B4-BE49-F238E27FC236}">
                <a16:creationId xmlns:a16="http://schemas.microsoft.com/office/drawing/2014/main" id="{8AD4843E-3641-74DB-6FD6-D2A93B418C36}"/>
              </a:ext>
            </a:extLst>
          </p:cNvPr>
          <p:cNvSpPr/>
          <p:nvPr/>
        </p:nvSpPr>
        <p:spPr>
          <a:xfrm>
            <a:off x="6649234" y="6152409"/>
            <a:ext cx="2420608" cy="660120"/>
          </a:xfrm>
          <a:prstGeom prst="wedgeRoundRectCallout">
            <a:avLst>
              <a:gd name="adj1" fmla="val -114149"/>
              <a:gd name="adj2" fmla="val -3536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電解質ゲル伸ばし用</a:t>
            </a:r>
            <a:endParaRPr lang="en-US" altLang="ja-JP" dirty="0"/>
          </a:p>
          <a:p>
            <a:pPr algn="ctr"/>
            <a:r>
              <a:rPr lang="ja-JP" altLang="en-US"/>
              <a:t>ヘラ</a:t>
            </a:r>
            <a:endParaRPr lang="en-US" altLang="ja-JP" dirty="0"/>
          </a:p>
        </p:txBody>
      </p:sp>
      <p:sp>
        <p:nvSpPr>
          <p:cNvPr id="25" name="吹き出し: 角を丸めた四角形 16">
            <a:extLst>
              <a:ext uri="{FF2B5EF4-FFF2-40B4-BE49-F238E27FC236}">
                <a16:creationId xmlns:a16="http://schemas.microsoft.com/office/drawing/2014/main" id="{75FE7111-1617-F748-FAF3-1F1A5984838E}"/>
              </a:ext>
            </a:extLst>
          </p:cNvPr>
          <p:cNvSpPr/>
          <p:nvPr/>
        </p:nvSpPr>
        <p:spPr>
          <a:xfrm>
            <a:off x="70321" y="1910773"/>
            <a:ext cx="2420608" cy="660120"/>
          </a:xfrm>
          <a:prstGeom prst="wedgeRoundRectCallout">
            <a:avLst>
              <a:gd name="adj1" fmla="val 50984"/>
              <a:gd name="adj2" fmla="val -9077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電解質ゲル攪拌用</a:t>
            </a:r>
            <a:endParaRPr lang="en-US" altLang="ja-JP" dirty="0"/>
          </a:p>
          <a:p>
            <a:pPr algn="ctr"/>
            <a:r>
              <a:rPr lang="ja-JP" altLang="en-US"/>
              <a:t>乳鉢＋乳棒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39224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6A04C24-C88E-D0EB-5DCB-7F2F19DD8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9" r="15210" b="23897"/>
          <a:stretch>
            <a:fillRect/>
          </a:stretch>
        </p:blipFill>
        <p:spPr>
          <a:xfrm>
            <a:off x="7197223" y="3445139"/>
            <a:ext cx="4983274" cy="341286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FAA24A2-4668-F4EC-EF02-F920CA919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9" t="18546" r="25098" b="14244"/>
          <a:stretch>
            <a:fillRect/>
          </a:stretch>
        </p:blipFill>
        <p:spPr>
          <a:xfrm>
            <a:off x="7197223" y="0"/>
            <a:ext cx="4983275" cy="3533309"/>
          </a:xfrm>
          <a:prstGeom prst="rect">
            <a:avLst/>
          </a:prstGeom>
        </p:spPr>
      </p:pic>
      <p:sp>
        <p:nvSpPr>
          <p:cNvPr id="7" name="吹き出し: 角を丸めた四角形 16">
            <a:extLst>
              <a:ext uri="{FF2B5EF4-FFF2-40B4-BE49-F238E27FC236}">
                <a16:creationId xmlns:a16="http://schemas.microsoft.com/office/drawing/2014/main" id="{801A7093-F784-6A16-C689-95B35965AAF0}"/>
              </a:ext>
            </a:extLst>
          </p:cNvPr>
          <p:cNvSpPr/>
          <p:nvPr/>
        </p:nvSpPr>
        <p:spPr>
          <a:xfrm>
            <a:off x="8747185" y="306450"/>
            <a:ext cx="3090717" cy="660120"/>
          </a:xfrm>
          <a:prstGeom prst="wedgeRoundRectCallout">
            <a:avLst>
              <a:gd name="adj1" fmla="val -35950"/>
              <a:gd name="adj2" fmla="val 1136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altLang="ja-JP" dirty="0"/>
              <a:t>OHP</a:t>
            </a:r>
            <a:r>
              <a:rPr lang="ja-JP" altLang="en-US"/>
              <a:t>フィルム</a:t>
            </a:r>
            <a:br>
              <a:rPr lang="en-US" altLang="ja-JP" dirty="0"/>
            </a:br>
            <a:r>
              <a:rPr lang="ja-JP" altLang="en-US"/>
              <a:t>（見えにくいので注意！）</a:t>
            </a:r>
            <a:endParaRPr lang="en-US" altLang="ja-JP" dirty="0"/>
          </a:p>
        </p:txBody>
      </p:sp>
      <p:sp>
        <p:nvSpPr>
          <p:cNvPr id="8" name="吹き出し: 角を丸めた四角形 16">
            <a:extLst>
              <a:ext uri="{FF2B5EF4-FFF2-40B4-BE49-F238E27FC236}">
                <a16:creationId xmlns:a16="http://schemas.microsoft.com/office/drawing/2014/main" id="{AAC5298A-0B06-BE90-DB3C-4AD3B9AF0513}"/>
              </a:ext>
            </a:extLst>
          </p:cNvPr>
          <p:cNvSpPr/>
          <p:nvPr/>
        </p:nvSpPr>
        <p:spPr>
          <a:xfrm>
            <a:off x="9101283" y="4081649"/>
            <a:ext cx="3090717" cy="660120"/>
          </a:xfrm>
          <a:prstGeom prst="wedgeRoundRectCallout">
            <a:avLst>
              <a:gd name="adj1" fmla="val -35950"/>
              <a:gd name="adj2" fmla="val 1136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altLang="ja-JP" dirty="0"/>
              <a:t>OHP</a:t>
            </a:r>
            <a:r>
              <a:rPr lang="ja-JP" altLang="en-US"/>
              <a:t>フィルム</a:t>
            </a:r>
            <a:br>
              <a:rPr lang="en-US" altLang="ja-JP" dirty="0"/>
            </a:br>
            <a:r>
              <a:rPr lang="ja-JP" altLang="en-US"/>
              <a:t>（窓を開けた状態）</a:t>
            </a:r>
            <a:endParaRPr lang="en-US" altLang="ja-JP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5B4F0CD-F1E7-EE02-76CA-D1ABB870FD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2" r="22762"/>
          <a:stretch>
            <a:fillRect/>
          </a:stretch>
        </p:blipFill>
        <p:spPr>
          <a:xfrm>
            <a:off x="-107052" y="0"/>
            <a:ext cx="7499165" cy="6895914"/>
          </a:xfrm>
          <a:prstGeom prst="rect">
            <a:avLst/>
          </a:prstGeom>
        </p:spPr>
      </p:pic>
      <p:sp>
        <p:nvSpPr>
          <p:cNvPr id="4" name="フローチャート: 代替処理 3">
            <a:extLst>
              <a:ext uri="{FF2B5EF4-FFF2-40B4-BE49-F238E27FC236}">
                <a16:creationId xmlns:a16="http://schemas.microsoft.com/office/drawing/2014/main" id="{99C4F598-D601-1637-B36D-63C77CF14F39}"/>
              </a:ext>
            </a:extLst>
          </p:cNvPr>
          <p:cNvSpPr/>
          <p:nvPr/>
        </p:nvSpPr>
        <p:spPr>
          <a:xfrm>
            <a:off x="70321" y="59239"/>
            <a:ext cx="2206820" cy="907331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お手元にある</a:t>
            </a:r>
            <a:endParaRPr kumimoji="1" lang="en-US" altLang="ja-JP" b="1" dirty="0"/>
          </a:p>
          <a:p>
            <a:pPr algn="ctr"/>
            <a:r>
              <a:rPr kumimoji="1" lang="ja-JP" altLang="en-US" b="1" dirty="0"/>
              <a:t>ワークショップセット</a:t>
            </a:r>
            <a:r>
              <a:rPr kumimoji="1" lang="ja-JP" altLang="en-US" b="1"/>
              <a:t>の内容</a:t>
            </a:r>
            <a:r>
              <a:rPr kumimoji="1" lang="en-AU" altLang="ja-JP" b="1" dirty="0"/>
              <a:t>-2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39273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312C67-01D0-30D9-F2E2-65AAC96C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870748-5EAB-7ABD-16B2-38234F7F7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9F891-41C0-B5F6-81BE-EE86F3122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0E2017-9860-B48C-556B-29E6AD9C5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77B0AEA-1D56-2DF2-6905-2F7EB13FE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9250DA3-BDD5-9AAD-7340-26AD6EB5F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4CF3A51-EFD8-6827-D738-4CAFBFF64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DDAB239-F2DF-71C4-605A-C3039B8A87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B4C3DA9-83B4-83BD-E7C9-DB197FF2C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EC14522-2AB9-3E3F-99D0-DAED1E1E6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32BFCB8-1B8F-7ED1-1CF4-955745748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74D3B9-0EA0-55EE-5B21-1EC41ECEF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76808DD-A853-01EC-CF67-C14BF12647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FC1CF1D-D6D9-D2D1-0D4F-0A9A50CCD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8129CF6-C153-7768-13CB-68A2E767B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B59A2D0-37FA-2F66-CA54-9ECBAF613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BBD5B989-56AA-8131-7563-5408A7E4F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49BE5AD-7C6C-E764-430C-70E5DE061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C56E644-66E6-224F-B3E7-9A48BF473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737066-E950-1A22-0ADD-20481BAD6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05BC5DF-6A4C-9438-49BD-2878319CC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1121866-8283-57E0-EBAD-2511C2B6A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1163C7D5-3409-A820-8590-8F1E73EC2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5465064" cy="5626947"/>
          </a:xfrm>
          <a:noFill/>
        </p:spPr>
        <p:txBody>
          <a:bodyPr anchor="ctr">
            <a:normAutofit/>
          </a:bodyPr>
          <a:lstStyle/>
          <a:p>
            <a:r>
              <a:rPr kumimoji="1" lang="ja-JP" altLang="en-US" sz="4800" dirty="0">
                <a:solidFill>
                  <a:schemeClr val="bg1"/>
                </a:solidFill>
              </a:rPr>
              <a:t>アジェンダ</a:t>
            </a:r>
            <a:br>
              <a:rPr kumimoji="1" lang="en-US" altLang="ja-JP" sz="4800" dirty="0">
                <a:solidFill>
                  <a:schemeClr val="bg1"/>
                </a:solidFill>
              </a:rPr>
            </a:br>
            <a:r>
              <a:rPr kumimoji="1" lang="ja-JP" altLang="en-US" sz="4800">
                <a:solidFill>
                  <a:schemeClr val="bg1"/>
                </a:solidFill>
              </a:rPr>
              <a:t>レシピ</a:t>
            </a:r>
            <a:endParaRPr kumimoji="1" lang="ja-JP" altLang="en-US" sz="4800" dirty="0">
              <a:solidFill>
                <a:schemeClr val="bg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15F647-0494-DAA0-F3E0-E8A57B69E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152" y="81734"/>
            <a:ext cx="5686800" cy="6564268"/>
          </a:xfrm>
          <a:noFill/>
        </p:spPr>
        <p:txBody>
          <a:bodyPr anchor="ctr">
            <a:normAutofit/>
          </a:bodyPr>
          <a:lstStyle/>
          <a:p>
            <a:r>
              <a:rPr lang="ja-JP" altLang="en-US" sz="1800">
                <a:solidFill>
                  <a:schemeClr val="bg2">
                    <a:lumMod val="75000"/>
                  </a:schemeClr>
                </a:solidFill>
              </a:rPr>
              <a:t>プルシアンブルー膜</a:t>
            </a:r>
            <a:r>
              <a:rPr kumimoji="1" lang="ja-JP" altLang="en-US" sz="1800">
                <a:solidFill>
                  <a:schemeClr val="bg2">
                    <a:lumMod val="75000"/>
                  </a:schemeClr>
                </a:solidFill>
              </a:rPr>
              <a:t>：赤血塩＋エッチング液</a:t>
            </a:r>
            <a:endParaRPr kumimoji="1" lang="en-US" altLang="ja-JP" sz="1800" dirty="0">
              <a:solidFill>
                <a:schemeClr val="bg2">
                  <a:lumMod val="75000"/>
                </a:schemeClr>
              </a:solidFill>
            </a:endParaRPr>
          </a:p>
          <a:p>
            <a:pPr lvl="1"/>
            <a:r>
              <a:rPr lang="ja-JP" altLang="en-US" sz="1800">
                <a:solidFill>
                  <a:schemeClr val="bg2">
                    <a:lumMod val="75000"/>
                  </a:schemeClr>
                </a:solidFill>
              </a:rPr>
              <a:t>薬液作成</a:t>
            </a:r>
            <a:endParaRPr lang="en-US" altLang="ja-JP" sz="1800" dirty="0">
              <a:solidFill>
                <a:schemeClr val="bg2">
                  <a:lumMod val="75000"/>
                </a:schemeClr>
              </a:solidFill>
            </a:endParaRPr>
          </a:p>
          <a:p>
            <a:pPr lvl="1"/>
            <a:r>
              <a:rPr lang="ja-JP" altLang="en-US" sz="1800">
                <a:solidFill>
                  <a:schemeClr val="bg2">
                    <a:lumMod val="75000"/>
                  </a:schemeClr>
                </a:solidFill>
              </a:rPr>
              <a:t>析出</a:t>
            </a:r>
            <a:endParaRPr kumimoji="1" lang="en-US" altLang="ja-JP" sz="1800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altLang="ja-JP" sz="1800" dirty="0">
                <a:solidFill>
                  <a:srgbClr val="FFFFFF"/>
                </a:solidFill>
              </a:rPr>
              <a:t>PVA</a:t>
            </a:r>
            <a:r>
              <a:rPr lang="ja-JP" altLang="en-US" sz="1800">
                <a:solidFill>
                  <a:srgbClr val="FFFFFF"/>
                </a:solidFill>
              </a:rPr>
              <a:t>系高分子電解質ゲル</a:t>
            </a:r>
            <a:r>
              <a:rPr lang="ja-JP" altLang="en-US" sz="1800">
                <a:solidFill>
                  <a:schemeClr val="bg1"/>
                </a:solidFill>
              </a:rPr>
              <a:t>：塩化カリウム＋洗濯のり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電解質ゲルの作成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電極を貼り付ける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窓の作成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kumimoji="1" lang="ja-JP" altLang="en-US" sz="1800">
                <a:solidFill>
                  <a:schemeClr val="bg1"/>
                </a:solidFill>
              </a:rPr>
              <a:t>塗りつける</a:t>
            </a:r>
            <a:endParaRPr kumimoji="1"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封入</a:t>
            </a:r>
            <a:endParaRPr kumimoji="1" lang="en-US" altLang="ja-JP" sz="1800" dirty="0">
              <a:solidFill>
                <a:schemeClr val="bg1"/>
              </a:solidFill>
            </a:endParaRPr>
          </a:p>
          <a:p>
            <a:r>
              <a:rPr lang="ja-JP" altLang="en-US" sz="1800">
                <a:solidFill>
                  <a:schemeClr val="bg1"/>
                </a:solidFill>
              </a:rPr>
              <a:t>窓にする：基板への取り付け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lang="ja-JP" altLang="en-US" sz="1800">
                <a:solidFill>
                  <a:schemeClr val="bg1"/>
                </a:solidFill>
              </a:rPr>
              <a:t>貼り付け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lvl="1"/>
            <a:r>
              <a:rPr kumimoji="1" lang="ja-JP" altLang="en-US" sz="1800">
                <a:solidFill>
                  <a:schemeClr val="bg1"/>
                </a:solidFill>
              </a:rPr>
              <a:t>動作確認！</a:t>
            </a:r>
            <a:endParaRPr kumimoji="1" lang="en-US" altLang="ja-JP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52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57E8F8F-D184-C92B-2C51-31F0E1441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 fontScale="90000"/>
          </a:bodyPr>
          <a:lstStyle/>
          <a:p>
            <a:pPr algn="r"/>
            <a:r>
              <a:rPr lang="ja-JP" altLang="en-US" sz="4000">
                <a:solidFill>
                  <a:srgbClr val="FFFFFF"/>
                </a:solidFill>
              </a:rPr>
              <a:t>溶液レシピ：</a:t>
            </a:r>
            <a:br>
              <a:rPr lang="en-US" altLang="ja-JP" sz="4000" dirty="0">
                <a:solidFill>
                  <a:srgbClr val="FFFFFF"/>
                </a:solidFill>
              </a:rPr>
            </a:br>
            <a:r>
              <a:rPr lang="en-AU" altLang="ja-JP" sz="4000" dirty="0">
                <a:solidFill>
                  <a:srgbClr val="FFFFFF"/>
                </a:solidFill>
              </a:rPr>
              <a:t>PVA</a:t>
            </a:r>
            <a:r>
              <a:rPr lang="ja-JP" altLang="en-US" sz="4000">
                <a:solidFill>
                  <a:srgbClr val="FFFFFF"/>
                </a:solidFill>
              </a:rPr>
              <a:t>系高分子電解質ゲル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graphicFrame>
        <p:nvGraphicFramePr>
          <p:cNvPr id="38" name="コンテンツ プレースホルダー 2">
            <a:extLst>
              <a:ext uri="{FF2B5EF4-FFF2-40B4-BE49-F238E27FC236}">
                <a16:creationId xmlns:a16="http://schemas.microsoft.com/office/drawing/2014/main" id="{982E5C63-40F8-71B7-80D0-0E33BD9B74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8447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198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6BD4A10-7938-3EF6-E034-9B6EB91CC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吹き出し: 角を丸めた四角形 7">
            <a:extLst>
              <a:ext uri="{FF2B5EF4-FFF2-40B4-BE49-F238E27FC236}">
                <a16:creationId xmlns:a16="http://schemas.microsoft.com/office/drawing/2014/main" id="{0842D581-40F4-CDD2-557E-805B683787FB}"/>
              </a:ext>
            </a:extLst>
          </p:cNvPr>
          <p:cNvSpPr/>
          <p:nvPr/>
        </p:nvSpPr>
        <p:spPr>
          <a:xfrm>
            <a:off x="1642701" y="175822"/>
            <a:ext cx="2595432" cy="729808"/>
          </a:xfrm>
          <a:prstGeom prst="wedgeRoundRectCallout">
            <a:avLst>
              <a:gd name="adj1" fmla="val 32627"/>
              <a:gd name="adj2" fmla="val 9127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洗濯のり＋</a:t>
            </a:r>
            <a:r>
              <a:rPr lang="en-US" altLang="ja-JP" dirty="0"/>
              <a:t>PEG</a:t>
            </a:r>
            <a:r>
              <a:rPr lang="ja-JP" altLang="en-US"/>
              <a:t>混合液</a:t>
            </a:r>
            <a:endParaRPr lang="en-US" altLang="ja-JP" dirty="0"/>
          </a:p>
          <a:p>
            <a:pPr algn="ctr"/>
            <a:r>
              <a:rPr lang="ja-JP" altLang="en-US"/>
              <a:t>（</a:t>
            </a:r>
            <a:r>
              <a:rPr lang="en-US" altLang="ja-JP" dirty="0"/>
              <a:t>『</a:t>
            </a:r>
            <a:r>
              <a:rPr lang="ja-JP" altLang="en-US"/>
              <a:t>銀</a:t>
            </a:r>
            <a:r>
              <a:rPr lang="en-US" altLang="ja-JP" dirty="0"/>
              <a:t>』</a:t>
            </a:r>
            <a:r>
              <a:rPr lang="ja-JP" altLang="en-US"/>
              <a:t>のフタ）</a:t>
            </a:r>
            <a:endParaRPr lang="en-US" altLang="ja-JP" dirty="0"/>
          </a:p>
        </p:txBody>
      </p:sp>
      <p:sp>
        <p:nvSpPr>
          <p:cNvPr id="7" name="吹き出し: 角を丸めた四角形 3">
            <a:extLst>
              <a:ext uri="{FF2B5EF4-FFF2-40B4-BE49-F238E27FC236}">
                <a16:creationId xmlns:a16="http://schemas.microsoft.com/office/drawing/2014/main" id="{4E0EE7D8-0C0C-0620-4F51-3FDA23C21B96}"/>
              </a:ext>
            </a:extLst>
          </p:cNvPr>
          <p:cNvSpPr/>
          <p:nvPr/>
        </p:nvSpPr>
        <p:spPr>
          <a:xfrm>
            <a:off x="5664537" y="175822"/>
            <a:ext cx="2380659" cy="729807"/>
          </a:xfrm>
          <a:prstGeom prst="wedgeRoundRectCallout">
            <a:avLst>
              <a:gd name="adj1" fmla="val 32324"/>
              <a:gd name="adj2" fmla="val 9378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塩化カリウム水溶液</a:t>
            </a:r>
            <a:endParaRPr lang="en-US" altLang="ja-JP" dirty="0"/>
          </a:p>
          <a:p>
            <a:pPr algn="ctr"/>
            <a:r>
              <a:rPr kumimoji="1" lang="ja-JP" altLang="en-US"/>
              <a:t>（</a:t>
            </a:r>
            <a:r>
              <a:rPr kumimoji="1" lang="en-US" altLang="ja-JP" dirty="0"/>
              <a:t>『</a:t>
            </a:r>
            <a:r>
              <a:rPr kumimoji="1" lang="ja-JP" altLang="en-US"/>
              <a:t>金</a:t>
            </a:r>
            <a:r>
              <a:rPr kumimoji="1" lang="en-US" altLang="ja-JP" dirty="0"/>
              <a:t>』</a:t>
            </a:r>
            <a:r>
              <a:rPr kumimoji="1" lang="ja-JP" altLang="en-US"/>
              <a:t>のフタ）</a:t>
            </a:r>
            <a:endParaRPr kumimoji="1" lang="ja-JP" altLang="en-US" dirty="0"/>
          </a:p>
        </p:txBody>
      </p:sp>
      <p:sp>
        <p:nvSpPr>
          <p:cNvPr id="8" name="吹き出し: 角を丸めた四角形 16">
            <a:extLst>
              <a:ext uri="{FF2B5EF4-FFF2-40B4-BE49-F238E27FC236}">
                <a16:creationId xmlns:a16="http://schemas.microsoft.com/office/drawing/2014/main" id="{41AD2B99-B6C2-9B7C-18FF-51D99F2BB713}"/>
              </a:ext>
            </a:extLst>
          </p:cNvPr>
          <p:cNvSpPr/>
          <p:nvPr/>
        </p:nvSpPr>
        <p:spPr>
          <a:xfrm>
            <a:off x="1293223" y="5372430"/>
            <a:ext cx="2595432" cy="660120"/>
          </a:xfrm>
          <a:prstGeom prst="wedgeRoundRectCallout">
            <a:avLst>
              <a:gd name="adj1" fmla="val 74189"/>
              <a:gd name="adj2" fmla="val 8534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乳鉢</a:t>
            </a:r>
            <a:endParaRPr lang="en-US" altLang="ja-JP" dirty="0"/>
          </a:p>
          <a:p>
            <a:pPr algn="ctr"/>
            <a:r>
              <a:rPr lang="ja-JP" altLang="en-US"/>
              <a:t>（お手元の物を利用）</a:t>
            </a:r>
            <a:endParaRPr lang="en-US" altLang="ja-JP" dirty="0"/>
          </a:p>
        </p:txBody>
      </p:sp>
      <p:sp>
        <p:nvSpPr>
          <p:cNvPr id="9" name="吹き出し: 角を丸めた四角形 16">
            <a:extLst>
              <a:ext uri="{FF2B5EF4-FFF2-40B4-BE49-F238E27FC236}">
                <a16:creationId xmlns:a16="http://schemas.microsoft.com/office/drawing/2014/main" id="{6233455B-0A3C-5AC4-4732-68B54FABDC4D}"/>
              </a:ext>
            </a:extLst>
          </p:cNvPr>
          <p:cNvSpPr/>
          <p:nvPr/>
        </p:nvSpPr>
        <p:spPr>
          <a:xfrm>
            <a:off x="8878389" y="1841105"/>
            <a:ext cx="2595432" cy="660120"/>
          </a:xfrm>
          <a:prstGeom prst="wedgeRoundRectCallout">
            <a:avLst>
              <a:gd name="adj1" fmla="val -60193"/>
              <a:gd name="adj2" fmla="val 14867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注射器</a:t>
            </a:r>
            <a:endParaRPr lang="en-US" altLang="ja-JP" dirty="0"/>
          </a:p>
          <a:p>
            <a:pPr algn="ctr"/>
            <a:r>
              <a:rPr lang="ja-JP" altLang="en-US"/>
              <a:t>（お手元の物を利用）</a:t>
            </a:r>
            <a:endParaRPr lang="en-US" altLang="ja-JP" dirty="0"/>
          </a:p>
        </p:txBody>
      </p:sp>
      <p:sp>
        <p:nvSpPr>
          <p:cNvPr id="12" name="吹き出し: 角を丸めた四角形 12">
            <a:extLst>
              <a:ext uri="{FF2B5EF4-FFF2-40B4-BE49-F238E27FC236}">
                <a16:creationId xmlns:a16="http://schemas.microsoft.com/office/drawing/2014/main" id="{F0C2D9B4-E628-F20B-CB2F-3E9D75B64D94}"/>
              </a:ext>
            </a:extLst>
          </p:cNvPr>
          <p:cNvSpPr/>
          <p:nvPr/>
        </p:nvSpPr>
        <p:spPr>
          <a:xfrm>
            <a:off x="843513" y="2171165"/>
            <a:ext cx="2110201" cy="729808"/>
          </a:xfrm>
          <a:prstGeom prst="wedgeRoundRectCallout">
            <a:avLst>
              <a:gd name="adj1" fmla="val 46759"/>
              <a:gd name="adj2" fmla="val 9730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注射器</a:t>
            </a:r>
            <a:endParaRPr lang="en-US" altLang="ja-JP" dirty="0"/>
          </a:p>
          <a:p>
            <a:pPr algn="ctr"/>
            <a:r>
              <a:rPr kumimoji="1" lang="ja-JP" altLang="en-US"/>
              <a:t>（共用）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29306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3062723-6941-4ABE-8146-AC6FA530B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950680A-A936-62F4-8414-EEC687D9F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0602"/>
            <a:ext cx="3093720" cy="1645920"/>
          </a:xfrm>
        </p:spPr>
        <p:txBody>
          <a:bodyPr>
            <a:normAutofit/>
          </a:bodyPr>
          <a:lstStyle/>
          <a:p>
            <a:r>
              <a:rPr lang="ja-JP" altLang="en-US" sz="2600"/>
              <a:t>電解質ゲル</a:t>
            </a:r>
            <a:r>
              <a:rPr kumimoji="1" lang="ja-JP" altLang="en-US" sz="2600"/>
              <a:t>の作成</a:t>
            </a:r>
            <a:br>
              <a:rPr kumimoji="1" lang="en-US" altLang="ja-JP" sz="2600" dirty="0"/>
            </a:br>
            <a:r>
              <a:rPr kumimoji="1" lang="ja-JP" altLang="en-US" sz="2600"/>
              <a:t>洗濯のり</a:t>
            </a:r>
            <a:r>
              <a:rPr kumimoji="1" lang="en-AU" altLang="ja-JP" sz="2600" dirty="0"/>
              <a:t>+PEG200</a:t>
            </a:r>
            <a:r>
              <a:rPr kumimoji="1" lang="ja-JP" altLang="en-US" sz="2600"/>
              <a:t>混合液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C36CA65-468E-F704-1B0B-DA30D2F94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1" r="20193" b="-2"/>
          <a:stretch>
            <a:fillRect/>
          </a:stretch>
        </p:blipFill>
        <p:spPr>
          <a:xfrm>
            <a:off x="6172379" y="0"/>
            <a:ext cx="2926060" cy="400507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063D7D9-E757-398F-99B0-314BF5D14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5" r="23800" b="-2"/>
          <a:stretch>
            <a:fillRect/>
          </a:stretch>
        </p:blipFill>
        <p:spPr>
          <a:xfrm>
            <a:off x="9276276" y="-17693"/>
            <a:ext cx="2935224" cy="4005067"/>
          </a:xfrm>
          <a:prstGeom prst="rect">
            <a:avLst/>
          </a:prstGeom>
        </p:spPr>
      </p:pic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FEFA41A4-56CA-50E7-5C00-20603DC73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4" r="21391" b="-2"/>
          <a:stretch>
            <a:fillRect/>
          </a:stretch>
        </p:blipFill>
        <p:spPr>
          <a:xfrm>
            <a:off x="3076439" y="-16487"/>
            <a:ext cx="2935224" cy="400507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F9D6026-E2F5-2416-C7CE-BCC3A63B2C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2" r="21393" b="-2"/>
          <a:stretch>
            <a:fillRect/>
          </a:stretch>
        </p:blipFill>
        <p:spPr>
          <a:xfrm>
            <a:off x="-19500" y="-17693"/>
            <a:ext cx="2935224" cy="400507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112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F506F42E-A70D-232F-CB71-8A356C9D7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266" y="4440602"/>
            <a:ext cx="7104188" cy="1645920"/>
          </a:xfrm>
        </p:spPr>
        <p:txBody>
          <a:bodyPr anchor="ctr">
            <a:normAutofit/>
          </a:bodyPr>
          <a:lstStyle/>
          <a:p>
            <a:r>
              <a:rPr lang="en-US" sz="1800" dirty="0"/>
              <a:t>『銀のフタ』のビンから『4ml』とって、乳鉢に入れる</a:t>
            </a:r>
          </a:p>
        </p:txBody>
      </p:sp>
      <p:sp>
        <p:nvSpPr>
          <p:cNvPr id="31" name="吹き出し: 角を丸めた四角形 7">
            <a:extLst>
              <a:ext uri="{FF2B5EF4-FFF2-40B4-BE49-F238E27FC236}">
                <a16:creationId xmlns:a16="http://schemas.microsoft.com/office/drawing/2014/main" id="{D66E04E0-05E4-E7AA-FE90-FA891DD5D8D5}"/>
              </a:ext>
            </a:extLst>
          </p:cNvPr>
          <p:cNvSpPr/>
          <p:nvPr/>
        </p:nvSpPr>
        <p:spPr>
          <a:xfrm>
            <a:off x="7074229" y="41670"/>
            <a:ext cx="2380660" cy="508108"/>
          </a:xfrm>
          <a:prstGeom prst="wedgeRoundRectCallout">
            <a:avLst>
              <a:gd name="adj1" fmla="val -57361"/>
              <a:gd name="adj2" fmla="val 14806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『5』</a:t>
            </a:r>
            <a:r>
              <a:rPr lang="ja-JP" altLang="en-US"/>
              <a:t>の一つ下の線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71028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3AA29DF-00CF-943A-B763-E49D9461E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5052"/>
            <a:ext cx="3264408" cy="1645920"/>
          </a:xfrm>
        </p:spPr>
        <p:txBody>
          <a:bodyPr>
            <a:normAutofit/>
          </a:bodyPr>
          <a:lstStyle/>
          <a:p>
            <a:r>
              <a:rPr lang="ja-JP" altLang="en-US" sz="2600"/>
              <a:t>電解質ゲル</a:t>
            </a:r>
            <a:r>
              <a:rPr kumimoji="1" lang="ja-JP" altLang="en-US" sz="2600"/>
              <a:t>の作成</a:t>
            </a:r>
            <a:br>
              <a:rPr kumimoji="1" lang="en-US" altLang="ja-JP" sz="2600" dirty="0"/>
            </a:br>
            <a:r>
              <a:rPr kumimoji="1" lang="ja-JP" altLang="en-US" sz="2600"/>
              <a:t>塩化カリウム水溶液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9599F2C-F9D6-CFD2-FC97-37A2A9CD8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" r="42623" b="-2"/>
          <a:stretch>
            <a:fillRect/>
          </a:stretch>
        </p:blipFill>
        <p:spPr>
          <a:xfrm>
            <a:off x="20" y="-6"/>
            <a:ext cx="3931900" cy="400507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69C14DB-4FBC-CF65-8990-C1454C2EB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r="44648" b="-2"/>
          <a:stretch>
            <a:fillRect/>
          </a:stretch>
        </p:blipFill>
        <p:spPr>
          <a:xfrm>
            <a:off x="8260060" y="-13417"/>
            <a:ext cx="3931920" cy="40050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1FCE855-03DC-DD9F-1DDF-75D8664D0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8" r="27988" b="-2"/>
          <a:stretch>
            <a:fillRect/>
          </a:stretch>
        </p:blipFill>
        <p:spPr>
          <a:xfrm>
            <a:off x="4120896" y="-13418"/>
            <a:ext cx="3931920" cy="4005072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61F472E-BE8B-361D-822C-DDC524484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266" y="4435052"/>
            <a:ext cx="7104188" cy="1645920"/>
          </a:xfrm>
        </p:spPr>
        <p:txBody>
          <a:bodyPr anchor="ctr">
            <a:normAutofit/>
          </a:bodyPr>
          <a:lstStyle/>
          <a:p>
            <a:r>
              <a:rPr lang="en-US" altLang="ja-JP" sz="1800" dirty="0"/>
              <a:t>『</a:t>
            </a:r>
            <a:r>
              <a:rPr lang="ja-JP" altLang="en-US" sz="1800"/>
              <a:t>金色のフタ</a:t>
            </a:r>
            <a:r>
              <a:rPr lang="en-US" altLang="ja-JP" sz="1800" dirty="0"/>
              <a:t>』</a:t>
            </a:r>
            <a:r>
              <a:rPr lang="ja-JP" altLang="en-US" sz="1800"/>
              <a:t>のビンから</a:t>
            </a:r>
            <a:r>
              <a:rPr lang="en-US" altLang="ja-JP" sz="1800" dirty="0"/>
              <a:t>『1ml』</a:t>
            </a:r>
            <a:r>
              <a:rPr lang="ja-JP" altLang="en-US" sz="1800"/>
              <a:t>を注射器に入れる</a:t>
            </a:r>
            <a:endParaRPr lang="en-US" altLang="ja-JP" sz="1800" dirty="0"/>
          </a:p>
          <a:p>
            <a:pPr lvl="1"/>
            <a:r>
              <a:rPr lang="ja-JP" altLang="en-US" sz="1800"/>
              <a:t>乳鉢に入れないこと！！！</a:t>
            </a:r>
            <a:endParaRPr lang="en-US" altLang="ja-JP" sz="1800"/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D28A377C-F7F6-F101-1496-96DE96F903CB}"/>
              </a:ext>
            </a:extLst>
          </p:cNvPr>
          <p:cNvSpPr/>
          <p:nvPr/>
        </p:nvSpPr>
        <p:spPr>
          <a:xfrm>
            <a:off x="6422592" y="549778"/>
            <a:ext cx="1630224" cy="508108"/>
          </a:xfrm>
          <a:prstGeom prst="wedgeRoundRectCallout">
            <a:avLst>
              <a:gd name="adj1" fmla="val -19788"/>
              <a:gd name="adj2" fmla="val 16348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『1』</a:t>
            </a:r>
            <a:r>
              <a:rPr lang="ja-JP" altLang="en-US"/>
              <a:t>の線</a:t>
            </a:r>
            <a:endParaRPr lang="en-US" altLang="ja-JP" dirty="0"/>
          </a:p>
        </p:txBody>
      </p:sp>
      <p:sp>
        <p:nvSpPr>
          <p:cNvPr id="9" name="吹き出し: 角を丸めた四角形 7">
            <a:extLst>
              <a:ext uri="{FF2B5EF4-FFF2-40B4-BE49-F238E27FC236}">
                <a16:creationId xmlns:a16="http://schemas.microsoft.com/office/drawing/2014/main" id="{9D920693-A124-8C1A-750D-C35B6CC21347}"/>
              </a:ext>
            </a:extLst>
          </p:cNvPr>
          <p:cNvSpPr/>
          <p:nvPr/>
        </p:nvSpPr>
        <p:spPr>
          <a:xfrm>
            <a:off x="8381068" y="177480"/>
            <a:ext cx="2609703" cy="508108"/>
          </a:xfrm>
          <a:prstGeom prst="wedgeRoundRectCallout">
            <a:avLst>
              <a:gd name="adj1" fmla="val -28828"/>
              <a:gd name="adj2" fmla="val 2354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まだ乳鉢に入れない！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08930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80B9E7D-3012-3F21-C0EE-11DF98340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5052"/>
            <a:ext cx="3093720" cy="1645920"/>
          </a:xfrm>
        </p:spPr>
        <p:txBody>
          <a:bodyPr>
            <a:normAutofit/>
          </a:bodyPr>
          <a:lstStyle/>
          <a:p>
            <a:r>
              <a:rPr lang="ja-JP" altLang="en-US" sz="2600"/>
              <a:t>電解質ゲル</a:t>
            </a:r>
            <a:r>
              <a:rPr kumimoji="1" lang="ja-JP" altLang="en-US" sz="2600"/>
              <a:t>の作成</a:t>
            </a:r>
            <a:br>
              <a:rPr kumimoji="1" lang="en-US" altLang="ja-JP" sz="2600" dirty="0"/>
            </a:br>
            <a:r>
              <a:rPr kumimoji="1" lang="ja-JP" altLang="en-US" sz="2600"/>
              <a:t>混ぜる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DA569CB-1D31-14BA-63E7-51CF61789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1" r="18826" b="-2"/>
          <a:stretch>
            <a:fillRect/>
          </a:stretch>
        </p:blipFill>
        <p:spPr>
          <a:xfrm>
            <a:off x="20" y="-6"/>
            <a:ext cx="3931900" cy="400507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9C8AB9C-BC01-6104-7856-9802FAC81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9" r="23517" b="-2"/>
          <a:stretch>
            <a:fillRect/>
          </a:stretch>
        </p:blipFill>
        <p:spPr>
          <a:xfrm>
            <a:off x="4130040" y="6"/>
            <a:ext cx="3931920" cy="40050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928D4AB-B01D-7056-9E49-A285F8508C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2" r="14554" b="-2"/>
          <a:stretch>
            <a:fillRect/>
          </a:stretch>
        </p:blipFill>
        <p:spPr>
          <a:xfrm>
            <a:off x="8260080" y="-1"/>
            <a:ext cx="3931920" cy="400507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F8B9503-07C9-236C-ACB1-B33996E6A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266" y="4435052"/>
            <a:ext cx="7104188" cy="1645920"/>
          </a:xfrm>
        </p:spPr>
        <p:txBody>
          <a:bodyPr anchor="ctr">
            <a:normAutofit/>
          </a:bodyPr>
          <a:lstStyle/>
          <a:p>
            <a:r>
              <a:rPr kumimoji="1" lang="ja-JP" altLang="en-US" sz="2400"/>
              <a:t>下記を</a:t>
            </a:r>
            <a:r>
              <a:rPr kumimoji="1" lang="en-US" altLang="ja-JP" sz="2400" dirty="0"/>
              <a:t>5</a:t>
            </a:r>
            <a:r>
              <a:rPr kumimoji="1" lang="ja-JP" altLang="en-US" sz="2400"/>
              <a:t>回繰り返す</a:t>
            </a:r>
            <a:endParaRPr kumimoji="1" lang="en-US" altLang="ja-JP" sz="2400" dirty="0"/>
          </a:p>
          <a:p>
            <a:pPr lvl="1"/>
            <a:r>
              <a:rPr kumimoji="1" lang="ja-JP" altLang="en-US" sz="1800"/>
              <a:t>注射器の塩化カリウム水溶液を少し入れる</a:t>
            </a:r>
            <a:endParaRPr kumimoji="1" lang="en-US" altLang="ja-JP" sz="1800" dirty="0"/>
          </a:p>
          <a:p>
            <a:pPr lvl="1"/>
            <a:r>
              <a:rPr lang="en-US" altLang="ja-JP" sz="1800" dirty="0"/>
              <a:t>1</a:t>
            </a:r>
            <a:r>
              <a:rPr lang="ja-JP" altLang="en-US" sz="1800"/>
              <a:t>分間、混ぜる</a:t>
            </a:r>
            <a:endParaRPr lang="en-US" altLang="ja-JP" sz="1800" dirty="0"/>
          </a:p>
          <a:p>
            <a:pPr lvl="2"/>
            <a:r>
              <a:rPr kumimoji="1" lang="ja-JP" altLang="en-US" sz="1400"/>
              <a:t>泡立たないように、混ぜること</a:t>
            </a:r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CC9228A1-4FC9-2DD9-778F-3FF4D0BFC23A}"/>
              </a:ext>
            </a:extLst>
          </p:cNvPr>
          <p:cNvSpPr/>
          <p:nvPr/>
        </p:nvSpPr>
        <p:spPr>
          <a:xfrm>
            <a:off x="554415" y="777028"/>
            <a:ext cx="2776613" cy="719419"/>
          </a:xfrm>
          <a:prstGeom prst="wedgeRoundRectCallout">
            <a:avLst>
              <a:gd name="adj1" fmla="val -32984"/>
              <a:gd name="adj2" fmla="val 10584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ちょっとずつ入れながら混ぜる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2065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3062723-6941-4ABE-8146-AC6FA530B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9FE4687-FA92-4E8D-2124-C6466B52E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0602"/>
            <a:ext cx="3093720" cy="1645920"/>
          </a:xfrm>
        </p:spPr>
        <p:txBody>
          <a:bodyPr>
            <a:normAutofit/>
          </a:bodyPr>
          <a:lstStyle/>
          <a:p>
            <a:r>
              <a:rPr lang="ja-JP" altLang="en-US" sz="2600"/>
              <a:t>電解質ゲル</a:t>
            </a:r>
            <a:r>
              <a:rPr kumimoji="1" lang="ja-JP" altLang="en-US" sz="2600"/>
              <a:t>の作成</a:t>
            </a:r>
            <a:br>
              <a:rPr kumimoji="1" lang="en-US" altLang="ja-JP" sz="2600" dirty="0"/>
            </a:br>
            <a:r>
              <a:rPr lang="ja-JP" altLang="en-US" sz="2600"/>
              <a:t>ゲル</a:t>
            </a:r>
            <a:r>
              <a:rPr kumimoji="1" lang="ja-JP" altLang="en-US" sz="2600"/>
              <a:t>化</a:t>
            </a:r>
            <a:r>
              <a:rPr kumimoji="1" lang="en-AU" altLang="ja-JP" sz="2600" dirty="0"/>
              <a:t>(</a:t>
            </a:r>
            <a:r>
              <a:rPr kumimoji="1" lang="ja-JP" altLang="en-US" sz="2600"/>
              <a:t>スライム</a:t>
            </a:r>
            <a:r>
              <a:rPr kumimoji="1" lang="en-AU" altLang="ja-JP" sz="2600" dirty="0"/>
              <a:t>)</a:t>
            </a:r>
            <a:endParaRPr kumimoji="1" lang="ja-JP" altLang="en-US" sz="260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7B2C696-ED59-2FC5-E531-1674C79CD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t="442" r="37838" b="-444"/>
          <a:stretch>
            <a:fillRect/>
          </a:stretch>
        </p:blipFill>
        <p:spPr>
          <a:xfrm>
            <a:off x="9265940" y="0"/>
            <a:ext cx="2926060" cy="4005072"/>
          </a:xfrm>
          <a:prstGeom prst="rect">
            <a:avLst/>
          </a:prstGeom>
        </p:spPr>
      </p:pic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831600FA-CB16-FAFE-4D29-0A47848A4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2" r="15373" b="-2"/>
          <a:stretch>
            <a:fillRect/>
          </a:stretch>
        </p:blipFill>
        <p:spPr>
          <a:xfrm>
            <a:off x="-55560" y="-7862"/>
            <a:ext cx="2935224" cy="400506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91E4622-72DA-CBD7-4B25-0314EDE43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28" r="10647" b="-2"/>
          <a:stretch>
            <a:fillRect/>
          </a:stretch>
        </p:blipFill>
        <p:spPr>
          <a:xfrm>
            <a:off x="3048552" y="-7866"/>
            <a:ext cx="2935224" cy="400507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C5937EF-D929-A887-E8E3-E4ADE53AB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6" r="22409" b="-2"/>
          <a:stretch>
            <a:fillRect/>
          </a:stretch>
        </p:blipFill>
        <p:spPr>
          <a:xfrm>
            <a:off x="6152664" y="-17696"/>
            <a:ext cx="2935224" cy="400507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112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16">
            <a:extLst>
              <a:ext uri="{FF2B5EF4-FFF2-40B4-BE49-F238E27FC236}">
                <a16:creationId xmlns:a16="http://schemas.microsoft.com/office/drawing/2014/main" id="{9D0C8BEF-CBD6-C537-FD96-15518E77A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266" y="4440602"/>
            <a:ext cx="7104188" cy="1645920"/>
          </a:xfrm>
        </p:spPr>
        <p:txBody>
          <a:bodyPr anchor="ctr">
            <a:normAutofit/>
          </a:bodyPr>
          <a:lstStyle/>
          <a:p>
            <a:r>
              <a:rPr lang="en-US" sz="1800" dirty="0" err="1"/>
              <a:t>小皿にあるホウ砂水溶液をコーヒースプーンを濡らすくらいとる</a:t>
            </a:r>
            <a:endParaRPr lang="en-US" sz="1800" dirty="0"/>
          </a:p>
          <a:p>
            <a:pPr lvl="1"/>
            <a:r>
              <a:rPr lang="en-US" sz="1400" dirty="0" err="1"/>
              <a:t>量はものすごく少なくすること</a:t>
            </a:r>
            <a:r>
              <a:rPr lang="en-US" sz="1400" dirty="0"/>
              <a:t>！</a:t>
            </a:r>
          </a:p>
          <a:p>
            <a:r>
              <a:rPr lang="en-US" sz="1800" dirty="0" err="1"/>
              <a:t>素早く混ぜる</a:t>
            </a:r>
            <a:r>
              <a:rPr lang="en-US" sz="1800" dirty="0"/>
              <a:t>！</a:t>
            </a:r>
          </a:p>
          <a:p>
            <a:pPr lvl="1"/>
            <a:r>
              <a:rPr lang="en-US" sz="1400" dirty="0" err="1"/>
              <a:t>粘度が足りなければ、ホウ砂水溶液を足して、混ぜる</a:t>
            </a:r>
            <a:endParaRPr lang="en-US" sz="1400" dirty="0"/>
          </a:p>
          <a:p>
            <a:pPr lvl="2"/>
            <a:r>
              <a:rPr lang="en-US" sz="1100" dirty="0" err="1"/>
              <a:t>粘度は、練乳くらいの粘度が目標（固り過ぎはダメ</a:t>
            </a:r>
            <a:r>
              <a:rPr lang="en-US" sz="1100" dirty="0"/>
              <a:t>）</a:t>
            </a:r>
          </a:p>
        </p:txBody>
      </p:sp>
      <p:sp>
        <p:nvSpPr>
          <p:cNvPr id="18" name="吹き出し: 角を丸めた四角形 7">
            <a:extLst>
              <a:ext uri="{FF2B5EF4-FFF2-40B4-BE49-F238E27FC236}">
                <a16:creationId xmlns:a16="http://schemas.microsoft.com/office/drawing/2014/main" id="{1A034A86-42DD-41CF-7C9D-02D99D4C2D48}"/>
              </a:ext>
            </a:extLst>
          </p:cNvPr>
          <p:cNvSpPr/>
          <p:nvPr/>
        </p:nvSpPr>
        <p:spPr>
          <a:xfrm>
            <a:off x="2961554" y="444137"/>
            <a:ext cx="2380660" cy="581395"/>
          </a:xfrm>
          <a:prstGeom prst="wedgeRoundRectCallout">
            <a:avLst>
              <a:gd name="adj1" fmla="val 4095"/>
              <a:gd name="adj2" fmla="val 16350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スプーンが濡れる</a:t>
            </a:r>
            <a:endParaRPr lang="en-US" altLang="ja-JP" dirty="0"/>
          </a:p>
          <a:p>
            <a:pPr algn="ctr"/>
            <a:r>
              <a:rPr lang="ja-JP" altLang="en-US"/>
              <a:t>くらいで</a:t>
            </a:r>
            <a:r>
              <a:rPr lang="en-US" altLang="ja-JP" dirty="0"/>
              <a:t>OK</a:t>
            </a:r>
            <a:r>
              <a:rPr lang="ja-JP" altLang="en-US"/>
              <a:t>！</a:t>
            </a:r>
            <a:endParaRPr lang="en-US" altLang="ja-JP" dirty="0"/>
          </a:p>
        </p:txBody>
      </p:sp>
      <p:sp>
        <p:nvSpPr>
          <p:cNvPr id="19" name="吹き出し: 角を丸めた四角形 7">
            <a:extLst>
              <a:ext uri="{FF2B5EF4-FFF2-40B4-BE49-F238E27FC236}">
                <a16:creationId xmlns:a16="http://schemas.microsoft.com/office/drawing/2014/main" id="{3E06E535-9724-E167-611B-CC8369A42178}"/>
              </a:ext>
            </a:extLst>
          </p:cNvPr>
          <p:cNvSpPr/>
          <p:nvPr/>
        </p:nvSpPr>
        <p:spPr>
          <a:xfrm>
            <a:off x="6429946" y="549778"/>
            <a:ext cx="2380660" cy="508108"/>
          </a:xfrm>
          <a:prstGeom prst="wedgeRoundRectCallout">
            <a:avLst>
              <a:gd name="adj1" fmla="val 2449"/>
              <a:gd name="adj2" fmla="val 18148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すぐに混ぜる！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0530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0A3B5BE4-CD13-F52B-0717-269DEC0CE4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吹き出し: 角を丸めた四角形 1">
            <a:extLst>
              <a:ext uri="{FF2B5EF4-FFF2-40B4-BE49-F238E27FC236}">
                <a16:creationId xmlns:a16="http://schemas.microsoft.com/office/drawing/2014/main" id="{9633A0F7-9346-9712-2C82-32CDAD435140}"/>
              </a:ext>
            </a:extLst>
          </p:cNvPr>
          <p:cNvSpPr/>
          <p:nvPr/>
        </p:nvSpPr>
        <p:spPr>
          <a:xfrm>
            <a:off x="2456796" y="2055377"/>
            <a:ext cx="1996966" cy="552292"/>
          </a:xfrm>
          <a:prstGeom prst="wedgeRoundRectCallout">
            <a:avLst>
              <a:gd name="adj1" fmla="val -444"/>
              <a:gd name="adj2" fmla="val 13451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導電性ガラス</a:t>
            </a:r>
          </a:p>
        </p:txBody>
      </p:sp>
      <p:sp>
        <p:nvSpPr>
          <p:cNvPr id="7" name="吹き出し: 角を丸めた四角形 2">
            <a:extLst>
              <a:ext uri="{FF2B5EF4-FFF2-40B4-BE49-F238E27FC236}">
                <a16:creationId xmlns:a16="http://schemas.microsoft.com/office/drawing/2014/main" id="{6D4BB12A-DEA8-944C-F436-5EBAFA3DDCD8}"/>
              </a:ext>
            </a:extLst>
          </p:cNvPr>
          <p:cNvSpPr/>
          <p:nvPr/>
        </p:nvSpPr>
        <p:spPr>
          <a:xfrm>
            <a:off x="0" y="1198663"/>
            <a:ext cx="1996966" cy="643656"/>
          </a:xfrm>
          <a:prstGeom prst="wedgeRoundRectCallout">
            <a:avLst>
              <a:gd name="adj1" fmla="val 29817"/>
              <a:gd name="adj2" fmla="val 8185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導電性ガラス</a:t>
            </a:r>
            <a:endParaRPr kumimoji="1" lang="en-US" altLang="ja-JP" dirty="0"/>
          </a:p>
          <a:p>
            <a:pPr algn="ctr"/>
            <a:r>
              <a:rPr lang="ja-JP" altLang="en-US" dirty="0"/>
              <a:t>清掃用</a:t>
            </a:r>
            <a:r>
              <a:rPr kumimoji="1" lang="ja-JP" altLang="en-US" dirty="0"/>
              <a:t>綿棒</a:t>
            </a:r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BD7F4408-A0A0-E3FB-0AB0-53272A8F0791}"/>
              </a:ext>
            </a:extLst>
          </p:cNvPr>
          <p:cNvSpPr/>
          <p:nvPr/>
        </p:nvSpPr>
        <p:spPr>
          <a:xfrm>
            <a:off x="3587834" y="1198663"/>
            <a:ext cx="2227606" cy="660120"/>
          </a:xfrm>
          <a:prstGeom prst="wedgeRoundRectCallout">
            <a:avLst>
              <a:gd name="adj1" fmla="val 24945"/>
              <a:gd name="adj2" fmla="val 8929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</a:t>
            </a:r>
            <a:r>
              <a:rPr kumimoji="1" lang="ja-JP" altLang="en-US"/>
              <a:t>ガラス</a:t>
            </a:r>
            <a:r>
              <a:rPr lang="ja-JP" altLang="en-US"/>
              <a:t>清掃</a:t>
            </a:r>
            <a:endParaRPr lang="en-US" altLang="ja-JP" dirty="0"/>
          </a:p>
          <a:p>
            <a:pPr algn="ctr"/>
            <a:r>
              <a:rPr kumimoji="1" lang="ja-JP" altLang="en-US" dirty="0"/>
              <a:t>無水エタノール</a:t>
            </a:r>
          </a:p>
        </p:txBody>
      </p:sp>
      <p:sp>
        <p:nvSpPr>
          <p:cNvPr id="9" name="吹き出し: 角を丸めた四角形 18">
            <a:extLst>
              <a:ext uri="{FF2B5EF4-FFF2-40B4-BE49-F238E27FC236}">
                <a16:creationId xmlns:a16="http://schemas.microsoft.com/office/drawing/2014/main" id="{E13016D0-F37E-566D-F45C-7D95CD200802}"/>
              </a:ext>
            </a:extLst>
          </p:cNvPr>
          <p:cNvSpPr/>
          <p:nvPr/>
        </p:nvSpPr>
        <p:spPr>
          <a:xfrm>
            <a:off x="9069842" y="81778"/>
            <a:ext cx="1996966" cy="454777"/>
          </a:xfrm>
          <a:prstGeom prst="wedgeRoundRectCallout">
            <a:avLst>
              <a:gd name="adj1" fmla="val -46867"/>
              <a:gd name="adj2" fmla="val 10501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テスター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01837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 descr="回路, メーター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3927ADD-14CE-E8B3-DA86-E01B903A3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"/>
          <a:stretch>
            <a:fillRect/>
          </a:stretch>
        </p:blipFill>
        <p:spPr>
          <a:xfrm>
            <a:off x="9512" y="10"/>
            <a:ext cx="12182474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EEF187-8434-4B76-BE40-006EEBB26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2352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1CD866-52B5-4280-A92B-56BDFD1E9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2352" y="0"/>
            <a:ext cx="6089647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図 8" descr="テーブル, 座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D9B9829-A3D1-5806-25F1-7A013A4E4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6" r="29767" b="-4"/>
          <a:stretch>
            <a:fillRect/>
          </a:stretch>
        </p:blipFill>
        <p:spPr>
          <a:xfrm>
            <a:off x="6742641" y="643466"/>
            <a:ext cx="2312987" cy="2377440"/>
          </a:xfrm>
          <a:prstGeom prst="rect">
            <a:avLst/>
          </a:prstGeom>
        </p:spPr>
      </p:pic>
      <p:pic>
        <p:nvPicPr>
          <p:cNvPr id="5" name="図 4" descr="ダイアグラム, 設計図&#10;&#10;AI 生成コンテンツは誤りを含む可能性があります。">
            <a:extLst>
              <a:ext uri="{FF2B5EF4-FFF2-40B4-BE49-F238E27FC236}">
                <a16:creationId xmlns:a16="http://schemas.microsoft.com/office/drawing/2014/main" id="{AD670BBC-98BD-F96D-0194-6DC33BD0C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0" r="23187" b="1"/>
          <a:stretch>
            <a:fillRect/>
          </a:stretch>
        </p:blipFill>
        <p:spPr>
          <a:xfrm>
            <a:off x="9216507" y="643468"/>
            <a:ext cx="2312987" cy="2375756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6CE380-DF9A-CBE6-FCCA-2DDEBE76B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640" y="3429000"/>
            <a:ext cx="4796367" cy="2622808"/>
          </a:xfrm>
        </p:spPr>
        <p:txBody>
          <a:bodyPr anchor="ctr">
            <a:normAutofit/>
          </a:bodyPr>
          <a:lstStyle/>
          <a:p>
            <a:r>
              <a:rPr kumimoji="1" lang="ja-JP" altLang="en-US" sz="1800" dirty="0"/>
              <a:t>導通面の確認</a:t>
            </a:r>
            <a:endParaRPr kumimoji="1" lang="en-US" altLang="ja-JP" sz="1800" dirty="0"/>
          </a:p>
          <a:p>
            <a:pPr lvl="1"/>
            <a:r>
              <a:rPr lang="ja-JP" altLang="en-US" sz="1800" dirty="0"/>
              <a:t>テスターのダイヤルを赤丸の「サイレン」みたいなところに合わせる</a:t>
            </a:r>
            <a:endParaRPr kumimoji="1" lang="en-US" altLang="ja-JP" sz="1800" dirty="0"/>
          </a:p>
          <a:p>
            <a:pPr lvl="1"/>
            <a:r>
              <a:rPr kumimoji="1" lang="ja-JP" altLang="en-US" sz="1800" dirty="0"/>
              <a:t>テスターで電気が流れている面</a:t>
            </a:r>
            <a:endParaRPr kumimoji="1" lang="en-US" altLang="ja-JP" sz="1800" dirty="0"/>
          </a:p>
          <a:p>
            <a:pPr lvl="2"/>
            <a:r>
              <a:rPr lang="ja-JP" altLang="en-US" sz="1800" dirty="0"/>
              <a:t>音が鳴る面</a:t>
            </a:r>
            <a:endParaRPr kumimoji="1" lang="en-US" altLang="ja-JP" sz="1800" dirty="0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9E44E06F-AF7A-79C5-344A-BF5314CD9C57}"/>
              </a:ext>
            </a:extLst>
          </p:cNvPr>
          <p:cNvSpPr/>
          <p:nvPr/>
        </p:nvSpPr>
        <p:spPr>
          <a:xfrm>
            <a:off x="2441806" y="4045836"/>
            <a:ext cx="587464" cy="5619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吹き出し: 角を丸めた四角形 17">
            <a:extLst>
              <a:ext uri="{FF2B5EF4-FFF2-40B4-BE49-F238E27FC236}">
                <a16:creationId xmlns:a16="http://schemas.microsoft.com/office/drawing/2014/main" id="{7FACDDAC-0595-3DEB-3F23-C87B2621C664}"/>
              </a:ext>
            </a:extLst>
          </p:cNvPr>
          <p:cNvSpPr/>
          <p:nvPr/>
        </p:nvSpPr>
        <p:spPr>
          <a:xfrm>
            <a:off x="8057145" y="45591"/>
            <a:ext cx="1996966" cy="552292"/>
          </a:xfrm>
          <a:prstGeom prst="wedgeRoundRectCallout">
            <a:avLst>
              <a:gd name="adj1" fmla="val 36212"/>
              <a:gd name="adj2" fmla="val 17423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導電性ガラス</a:t>
            </a:r>
          </a:p>
        </p:txBody>
      </p:sp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79ADA807-C126-C414-4D74-FAAF9DA40E8B}"/>
              </a:ext>
            </a:extLst>
          </p:cNvPr>
          <p:cNvSpPr/>
          <p:nvPr/>
        </p:nvSpPr>
        <p:spPr>
          <a:xfrm>
            <a:off x="5662463" y="530046"/>
            <a:ext cx="1996966" cy="552292"/>
          </a:xfrm>
          <a:prstGeom prst="wedgeRoundRectCallout">
            <a:avLst>
              <a:gd name="adj1" fmla="val 32689"/>
              <a:gd name="adj2" fmla="val 8559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テスター</a:t>
            </a:r>
            <a:endParaRPr kumimoji="1" lang="ja-JP" altLang="en-US" dirty="0"/>
          </a:p>
        </p:txBody>
      </p: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B1C1B9BA-4B87-1497-C757-74D31F52DD7C}"/>
              </a:ext>
            </a:extLst>
          </p:cNvPr>
          <p:cNvSpPr/>
          <p:nvPr/>
        </p:nvSpPr>
        <p:spPr>
          <a:xfrm>
            <a:off x="3500766" y="3359237"/>
            <a:ext cx="2200185" cy="552292"/>
          </a:xfrm>
          <a:prstGeom prst="wedgeRoundRectCallout">
            <a:avLst>
              <a:gd name="adj1" fmla="val -82680"/>
              <a:gd name="adj2" fmla="val 12166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ここに合わせる！</a:t>
            </a: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10E58C08-90C6-3765-0A64-391AAE6F66FB}"/>
              </a:ext>
            </a:extLst>
          </p:cNvPr>
          <p:cNvSpPr/>
          <p:nvPr/>
        </p:nvSpPr>
        <p:spPr>
          <a:xfrm>
            <a:off x="2378530" y="1914790"/>
            <a:ext cx="587464" cy="5619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242D74FC-23BA-1EA7-B253-093707D88CB7}"/>
              </a:ext>
            </a:extLst>
          </p:cNvPr>
          <p:cNvSpPr/>
          <p:nvPr/>
        </p:nvSpPr>
        <p:spPr>
          <a:xfrm>
            <a:off x="3274789" y="1403478"/>
            <a:ext cx="3147707" cy="552292"/>
          </a:xfrm>
          <a:prstGeom prst="wedgeRoundRectCallout">
            <a:avLst>
              <a:gd name="adj1" fmla="val -60053"/>
              <a:gd name="adj2" fmla="val 8196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使い終わったら</a:t>
            </a:r>
            <a:r>
              <a:rPr kumimoji="1" lang="en-US" altLang="ja-JP" dirty="0"/>
              <a:t>OFF</a:t>
            </a:r>
            <a:r>
              <a:rPr kumimoji="1" lang="ja-JP" altLang="en-US" dirty="0"/>
              <a:t>にする</a:t>
            </a:r>
          </a:p>
        </p:txBody>
      </p:sp>
    </p:spTree>
    <p:extLst>
      <p:ext uri="{BB962C8B-B14F-4D97-AF65-F5344CB8AC3E}">
        <p14:creationId xmlns:p14="http://schemas.microsoft.com/office/powerpoint/2010/main" val="38621349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84F143-3BF3-BC0A-81C1-D388C7AA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351679" cy="1616203"/>
          </a:xfrm>
        </p:spPr>
        <p:txBody>
          <a:bodyPr anchor="b">
            <a:normAutofit/>
          </a:bodyPr>
          <a:lstStyle/>
          <a:p>
            <a:r>
              <a:rPr kumimoji="1" lang="ja-JP" altLang="en-US" sz="3200"/>
              <a:t>洗浄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98F7C1-1DDE-1666-1E57-8001C7160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524828" cy="3447832"/>
          </a:xfrm>
        </p:spPr>
        <p:txBody>
          <a:bodyPr anchor="t">
            <a:normAutofit/>
          </a:bodyPr>
          <a:lstStyle/>
          <a:p>
            <a:r>
              <a:rPr kumimoji="1" lang="ja-JP" altLang="en-US" sz="2000" dirty="0"/>
              <a:t>無水エタノールを数滴たらして、綿棒かティッシュで軽く拭く</a:t>
            </a:r>
            <a:endParaRPr kumimoji="1" lang="en-US" altLang="ja-JP" sz="2000" dirty="0"/>
          </a:p>
          <a:p>
            <a:pPr lvl="1"/>
            <a:r>
              <a:rPr lang="ja-JP" altLang="en-US" sz="2000" dirty="0"/>
              <a:t>導通面だけで</a:t>
            </a:r>
            <a:r>
              <a:rPr lang="en-US" altLang="ja-JP" sz="2000" dirty="0"/>
              <a:t>OK</a:t>
            </a:r>
            <a:endParaRPr kumimoji="1" lang="ja-JP" altLang="en-US" sz="2000" dirty="0"/>
          </a:p>
        </p:txBody>
      </p:sp>
      <p:pic>
        <p:nvPicPr>
          <p:cNvPr id="9" name="図 8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96906DA2-93AC-FC5D-7D45-DDB2D84DF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55" b="-2"/>
          <a:stretch>
            <a:fillRect/>
          </a:stretch>
        </p:blipFill>
        <p:spPr>
          <a:xfrm>
            <a:off x="5065566" y="10"/>
            <a:ext cx="7032825" cy="43788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DD35268-6FBE-0BCD-C050-3F804C7C5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2068597" y="0"/>
            <a:ext cx="123401" cy="3290157"/>
          </a:xfrm>
          <a:prstGeom prst="rect">
            <a:avLst/>
          </a:prstGeom>
          <a:gradFill>
            <a:gsLst>
              <a:gs pos="20000">
                <a:schemeClr val="accent3">
                  <a:alpha val="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図 6" descr="ダイアグラム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E7B538B4-1D38-C960-491D-97D13F1C6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10476" b="4"/>
          <a:stretch>
            <a:fillRect/>
          </a:stretch>
        </p:blipFill>
        <p:spPr>
          <a:xfrm>
            <a:off x="5065566" y="4378817"/>
            <a:ext cx="3524828" cy="2479183"/>
          </a:xfrm>
          <a:prstGeom prst="rect">
            <a:avLst/>
          </a:prstGeom>
        </p:spPr>
      </p:pic>
      <p:pic>
        <p:nvPicPr>
          <p:cNvPr id="5" name="図 4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2CF2011D-9E2F-AB96-C1BF-0579ACFE1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0" r="5558" b="4"/>
          <a:stretch>
            <a:fillRect/>
          </a:stretch>
        </p:blipFill>
        <p:spPr>
          <a:xfrm>
            <a:off x="8573563" y="4378818"/>
            <a:ext cx="3524828" cy="247918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3A0B02E-2A29-A1CD-0D60-A9E1681AF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B760236-1E5E-7CEA-DCDD-21F3FB288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0D6BAEE-FD58-F5B7-5CF3-A74EB385D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CA4A82B4-90C7-ED16-312C-6123C97F49D9}"/>
              </a:ext>
            </a:extLst>
          </p:cNvPr>
          <p:cNvSpPr/>
          <p:nvPr/>
        </p:nvSpPr>
        <p:spPr>
          <a:xfrm>
            <a:off x="9788326" y="3658566"/>
            <a:ext cx="2227606" cy="1197652"/>
          </a:xfrm>
          <a:prstGeom prst="wedgeRoundRectCallout">
            <a:avLst>
              <a:gd name="adj1" fmla="val -4747"/>
              <a:gd name="adj2" fmla="val 8838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導電性ガラス</a:t>
            </a:r>
            <a:r>
              <a:rPr lang="ja-JP" altLang="en-US" dirty="0"/>
              <a:t>清掃</a:t>
            </a:r>
            <a:endParaRPr lang="en-US" altLang="ja-JP" dirty="0"/>
          </a:p>
          <a:p>
            <a:pPr algn="ctr"/>
            <a:r>
              <a:rPr lang="ja-JP" altLang="en-US" dirty="0"/>
              <a:t>＆食紅溶解用</a:t>
            </a:r>
            <a:endParaRPr lang="en-US" altLang="ja-JP" dirty="0"/>
          </a:p>
          <a:p>
            <a:pPr algn="ctr"/>
            <a:r>
              <a:rPr lang="ja-JP" altLang="en-US" dirty="0"/>
              <a:t>無水エタノール</a:t>
            </a:r>
            <a:endParaRPr lang="en-US" altLang="ja-JP" dirty="0"/>
          </a:p>
          <a:p>
            <a:pPr algn="ctr"/>
            <a:r>
              <a:rPr kumimoji="1" lang="ja-JP" altLang="en-US" dirty="0"/>
              <a:t>（</a:t>
            </a:r>
            <a:r>
              <a:rPr kumimoji="1" lang="ja-JP" altLang="en-US" dirty="0">
                <a:solidFill>
                  <a:srgbClr val="FF0000"/>
                </a:solidFill>
              </a:rPr>
              <a:t>ラベルなし</a:t>
            </a:r>
            <a:r>
              <a:rPr kumimoji="1" lang="ja-JP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857331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4D80D1B-B397-1144-09E1-06073CD00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" b="1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  <p:sp>
        <p:nvSpPr>
          <p:cNvPr id="6" name="吹き出し: 角を丸めた四角形 1">
            <a:extLst>
              <a:ext uri="{FF2B5EF4-FFF2-40B4-BE49-F238E27FC236}">
                <a16:creationId xmlns:a16="http://schemas.microsoft.com/office/drawing/2014/main" id="{24C917F4-E7C4-DD00-9EF7-D6A591D80508}"/>
              </a:ext>
            </a:extLst>
          </p:cNvPr>
          <p:cNvSpPr/>
          <p:nvPr/>
        </p:nvSpPr>
        <p:spPr>
          <a:xfrm>
            <a:off x="1527907" y="1218789"/>
            <a:ext cx="2227606" cy="767120"/>
          </a:xfrm>
          <a:prstGeom prst="wedgeRoundRectCallout">
            <a:avLst>
              <a:gd name="adj1" fmla="val 45188"/>
              <a:gd name="adj2" fmla="val 9436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プルシアンブルー</a:t>
            </a:r>
            <a:endParaRPr lang="en-US" altLang="ja-JP" dirty="0"/>
          </a:p>
          <a:p>
            <a:pPr algn="ctr"/>
            <a:r>
              <a:rPr kumimoji="1" lang="ja-JP" altLang="en-US"/>
              <a:t>ガラス</a:t>
            </a:r>
            <a:endParaRPr kumimoji="1" lang="ja-JP" altLang="en-US" dirty="0"/>
          </a:p>
        </p:txBody>
      </p:sp>
      <p:sp>
        <p:nvSpPr>
          <p:cNvPr id="7" name="吹き出し: 角を丸めた四角形 1">
            <a:extLst>
              <a:ext uri="{FF2B5EF4-FFF2-40B4-BE49-F238E27FC236}">
                <a16:creationId xmlns:a16="http://schemas.microsoft.com/office/drawing/2014/main" id="{77DC6AEF-3EEC-3CA4-6F87-2133C45E5688}"/>
              </a:ext>
            </a:extLst>
          </p:cNvPr>
          <p:cNvSpPr/>
          <p:nvPr/>
        </p:nvSpPr>
        <p:spPr>
          <a:xfrm>
            <a:off x="8672706" y="2452192"/>
            <a:ext cx="1996966" cy="552292"/>
          </a:xfrm>
          <a:prstGeom prst="wedgeRoundRectCallout">
            <a:avLst>
              <a:gd name="adj1" fmla="val -65241"/>
              <a:gd name="adj2" fmla="val 9702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導電性ガラス</a:t>
            </a:r>
          </a:p>
        </p:txBody>
      </p:sp>
      <p:sp>
        <p:nvSpPr>
          <p:cNvPr id="8" name="吹き出し: 角を丸めた四角形 1">
            <a:extLst>
              <a:ext uri="{FF2B5EF4-FFF2-40B4-BE49-F238E27FC236}">
                <a16:creationId xmlns:a16="http://schemas.microsoft.com/office/drawing/2014/main" id="{A9B65E1F-898F-E7A0-B39A-2F0C63AC1B9D}"/>
              </a:ext>
            </a:extLst>
          </p:cNvPr>
          <p:cNvSpPr/>
          <p:nvPr/>
        </p:nvSpPr>
        <p:spPr>
          <a:xfrm>
            <a:off x="7821005" y="954100"/>
            <a:ext cx="2393513" cy="552292"/>
          </a:xfrm>
          <a:prstGeom prst="wedgeRoundRectCallout">
            <a:avLst>
              <a:gd name="adj1" fmla="val -47392"/>
              <a:gd name="adj2" fmla="val 11096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電極用銅テープ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31789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F6FFAE-5C3F-0D85-213F-CEF2B8D87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CBFD55-EA77-A197-B794-3CBACD056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0" y="1128094"/>
            <a:ext cx="4004024" cy="1415270"/>
          </a:xfrm>
        </p:spPr>
        <p:txBody>
          <a:bodyPr anchor="t">
            <a:normAutofit/>
          </a:bodyPr>
          <a:lstStyle/>
          <a:p>
            <a:r>
              <a:rPr kumimoji="1" lang="ja-JP" altLang="en-US" sz="3200"/>
              <a:t>電極を貼り付ける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F2502E5-BE8C-DE29-62C4-B1D0CD107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" t="15655" r="-1951" b="21401"/>
          <a:stretch>
            <a:fillRect/>
          </a:stretch>
        </p:blipFill>
        <p:spPr>
          <a:xfrm rot="16200000">
            <a:off x="3854825" y="3470295"/>
            <a:ext cx="2522038" cy="282213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9376359-61DE-DB60-1047-90CE25886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9" r="21672"/>
          <a:stretch>
            <a:fillRect/>
          </a:stretch>
        </p:blipFill>
        <p:spPr>
          <a:xfrm>
            <a:off x="787762" y="715620"/>
            <a:ext cx="2825509" cy="2522037"/>
          </a:xfrm>
          <a:prstGeom prst="rect">
            <a:avLst/>
          </a:prstGeom>
        </p:spPr>
      </p:pic>
      <p:cxnSp>
        <p:nvCxnSpPr>
          <p:cNvPr id="44" name="Straight Connector 33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35195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>
            <a:extLst>
              <a:ext uri="{FF2B5EF4-FFF2-40B4-BE49-F238E27FC236}">
                <a16:creationId xmlns:a16="http://schemas.microsoft.com/office/drawing/2014/main" id="{7F979A98-7C29-CFDF-2532-5F05944663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6" t="1949" r="17371" b="-1949"/>
          <a:stretch>
            <a:fillRect/>
          </a:stretch>
        </p:blipFill>
        <p:spPr>
          <a:xfrm>
            <a:off x="833253" y="3642304"/>
            <a:ext cx="2822137" cy="252203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0F1DB22-3276-10ED-68C6-D9C4B7D1A4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r="22723"/>
          <a:stretch>
            <a:fillRect/>
          </a:stretch>
        </p:blipFill>
        <p:spPr>
          <a:xfrm>
            <a:off x="3655390" y="715619"/>
            <a:ext cx="2829403" cy="2522037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771BB0-44AC-9627-AD51-9D122A40B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0" y="2543364"/>
            <a:ext cx="4510177" cy="3599019"/>
          </a:xfrm>
        </p:spPr>
        <p:txBody>
          <a:bodyPr>
            <a:normAutofit/>
          </a:bodyPr>
          <a:lstStyle/>
          <a:p>
            <a:r>
              <a:rPr lang="ja-JP" altLang="en-US" sz="2000"/>
              <a:t>銅テープを横長に半分だけ剥がす</a:t>
            </a:r>
            <a:endParaRPr lang="en-US" altLang="ja-JP" sz="2000" dirty="0"/>
          </a:p>
          <a:p>
            <a:r>
              <a:rPr lang="ja-JP" altLang="en-US" sz="2000"/>
              <a:t>ガラスの上部「</a:t>
            </a:r>
            <a:r>
              <a:rPr lang="en-AU" altLang="ja-JP" sz="2000" dirty="0"/>
              <a:t>5mm</a:t>
            </a:r>
            <a:r>
              <a:rPr lang="ja-JP" altLang="en-US" sz="2000"/>
              <a:t>」くらいの部分に貼る</a:t>
            </a:r>
            <a:endParaRPr lang="en-US" altLang="ja-JP" sz="1600" dirty="0"/>
          </a:p>
          <a:p>
            <a:pPr lvl="1"/>
            <a:r>
              <a:rPr lang="ja-JP" altLang="en-US" sz="2000"/>
              <a:t>導通面に貼ること！</a:t>
            </a:r>
            <a:endParaRPr lang="en-US" altLang="ja-JP" sz="2000" dirty="0"/>
          </a:p>
          <a:p>
            <a:pPr lvl="1"/>
            <a:r>
              <a:rPr lang="en-US" altLang="ja-JP" sz="2000" dirty="0"/>
              <a:t>ITO</a:t>
            </a:r>
            <a:r>
              <a:rPr lang="ja-JP" altLang="en-US" sz="2000"/>
              <a:t>ガラスとプルシアンブルーガラスの両方とも！</a:t>
            </a:r>
            <a:endParaRPr lang="en-US" altLang="ja-JP" sz="2000" dirty="0"/>
          </a:p>
        </p:txBody>
      </p:sp>
      <p:sp>
        <p:nvSpPr>
          <p:cNvPr id="8" name="吹き出し: 角を丸めた四角形 1">
            <a:extLst>
              <a:ext uri="{FF2B5EF4-FFF2-40B4-BE49-F238E27FC236}">
                <a16:creationId xmlns:a16="http://schemas.microsoft.com/office/drawing/2014/main" id="{87F8AC3B-92DE-C1B5-6802-9487FE8F59AF}"/>
              </a:ext>
            </a:extLst>
          </p:cNvPr>
          <p:cNvSpPr/>
          <p:nvPr/>
        </p:nvSpPr>
        <p:spPr>
          <a:xfrm>
            <a:off x="4516481" y="3024546"/>
            <a:ext cx="2393513" cy="552292"/>
          </a:xfrm>
          <a:prstGeom prst="wedgeRoundRectCallout">
            <a:avLst>
              <a:gd name="adj1" fmla="val -47392"/>
              <a:gd name="adj2" fmla="val 11096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電極用銅テープ</a:t>
            </a:r>
            <a:endParaRPr lang="en-US" altLang="ja-JP" dirty="0"/>
          </a:p>
        </p:txBody>
      </p:sp>
      <p:sp>
        <p:nvSpPr>
          <p:cNvPr id="10" name="吹き出し: 角を丸めた四角形 1">
            <a:extLst>
              <a:ext uri="{FF2B5EF4-FFF2-40B4-BE49-F238E27FC236}">
                <a16:creationId xmlns:a16="http://schemas.microsoft.com/office/drawing/2014/main" id="{32487F79-1802-BE5D-A05B-FB81341B0BEE}"/>
              </a:ext>
            </a:extLst>
          </p:cNvPr>
          <p:cNvSpPr/>
          <p:nvPr/>
        </p:nvSpPr>
        <p:spPr>
          <a:xfrm>
            <a:off x="4516480" y="3046299"/>
            <a:ext cx="2393513" cy="552292"/>
          </a:xfrm>
          <a:prstGeom prst="wedgeRoundRectCallout">
            <a:avLst>
              <a:gd name="adj1" fmla="val -27209"/>
              <a:gd name="adj2" fmla="val -24515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導通面の上部</a:t>
            </a:r>
            <a:r>
              <a:rPr lang="en-AU" altLang="ja-JP" dirty="0"/>
              <a:t>5mm</a:t>
            </a:r>
          </a:p>
        </p:txBody>
      </p:sp>
    </p:spTree>
    <p:extLst>
      <p:ext uri="{BB962C8B-B14F-4D97-AF65-F5344CB8AC3E}">
        <p14:creationId xmlns:p14="http://schemas.microsoft.com/office/powerpoint/2010/main" val="667266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>
            <a:extLst>
              <a:ext uri="{FF2B5EF4-FFF2-40B4-BE49-F238E27FC236}">
                <a16:creationId xmlns:a16="http://schemas.microsoft.com/office/drawing/2014/main" id="{3AA3768E-DE8E-958B-AF69-C39091543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吹き出し: 角を丸めた四角形 12">
            <a:extLst>
              <a:ext uri="{FF2B5EF4-FFF2-40B4-BE49-F238E27FC236}">
                <a16:creationId xmlns:a16="http://schemas.microsoft.com/office/drawing/2014/main" id="{3112C71C-711B-B3B3-F1A6-55054F3AA092}"/>
              </a:ext>
            </a:extLst>
          </p:cNvPr>
          <p:cNvSpPr/>
          <p:nvPr/>
        </p:nvSpPr>
        <p:spPr>
          <a:xfrm>
            <a:off x="175089" y="327448"/>
            <a:ext cx="2110201" cy="729808"/>
          </a:xfrm>
          <a:prstGeom prst="wedgeRoundRectCallout">
            <a:avLst>
              <a:gd name="adj1" fmla="val 37848"/>
              <a:gd name="adj2" fmla="val 7410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電解液閉込め用</a:t>
            </a:r>
            <a:endParaRPr lang="en-US" altLang="ja-JP" dirty="0"/>
          </a:p>
          <a:p>
            <a:pPr algn="ctr"/>
            <a:r>
              <a:rPr lang="ja-JP" altLang="en-US" dirty="0"/>
              <a:t>レジン</a:t>
            </a:r>
            <a:endParaRPr kumimoji="1" lang="ja-JP" altLang="en-US" dirty="0"/>
          </a:p>
        </p:txBody>
      </p:sp>
      <p:sp>
        <p:nvSpPr>
          <p:cNvPr id="11" name="吹き出し: 角を丸めた四角形 12">
            <a:extLst>
              <a:ext uri="{FF2B5EF4-FFF2-40B4-BE49-F238E27FC236}">
                <a16:creationId xmlns:a16="http://schemas.microsoft.com/office/drawing/2014/main" id="{12072E40-0CD2-4318-4D00-18FA20A2E592}"/>
              </a:ext>
            </a:extLst>
          </p:cNvPr>
          <p:cNvSpPr/>
          <p:nvPr/>
        </p:nvSpPr>
        <p:spPr>
          <a:xfrm>
            <a:off x="9676072" y="327448"/>
            <a:ext cx="2110201" cy="729808"/>
          </a:xfrm>
          <a:prstGeom prst="wedgeRoundRectCallout">
            <a:avLst>
              <a:gd name="adj1" fmla="val -61898"/>
              <a:gd name="adj2" fmla="val 7646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レジン硬化用</a:t>
            </a:r>
            <a:endParaRPr lang="en-US" altLang="ja-JP" dirty="0"/>
          </a:p>
          <a:p>
            <a:pPr algn="ctr"/>
            <a:r>
              <a:rPr kumimoji="1" lang="en-US" altLang="ja-JP" dirty="0"/>
              <a:t>UV</a:t>
            </a:r>
            <a:r>
              <a:rPr kumimoji="1" lang="ja-JP" altLang="en-US"/>
              <a:t>ライト</a:t>
            </a:r>
            <a:endParaRPr kumimoji="1" lang="ja-JP" altLang="en-US" dirty="0"/>
          </a:p>
        </p:txBody>
      </p:sp>
      <p:sp>
        <p:nvSpPr>
          <p:cNvPr id="12" name="吹き出し: 角を丸めた四角形 18">
            <a:extLst>
              <a:ext uri="{FF2B5EF4-FFF2-40B4-BE49-F238E27FC236}">
                <a16:creationId xmlns:a16="http://schemas.microsoft.com/office/drawing/2014/main" id="{C3654962-9676-4316-E9C8-58BA00985767}"/>
              </a:ext>
            </a:extLst>
          </p:cNvPr>
          <p:cNvSpPr/>
          <p:nvPr/>
        </p:nvSpPr>
        <p:spPr>
          <a:xfrm>
            <a:off x="6567389" y="0"/>
            <a:ext cx="2110200" cy="552292"/>
          </a:xfrm>
          <a:prstGeom prst="wedgeRoundRectCallout">
            <a:avLst>
              <a:gd name="adj1" fmla="val -39187"/>
              <a:gd name="adj2" fmla="val 8734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押さえ用</a:t>
            </a:r>
            <a:r>
              <a:rPr kumimoji="1" lang="ja-JP" altLang="en-US"/>
              <a:t>クリップ</a:t>
            </a:r>
            <a:endParaRPr kumimoji="1" lang="ja-JP" altLang="en-US" dirty="0"/>
          </a:p>
        </p:txBody>
      </p:sp>
      <p:sp>
        <p:nvSpPr>
          <p:cNvPr id="13" name="吹き出し: 角を丸めた四角形 1">
            <a:extLst>
              <a:ext uri="{FF2B5EF4-FFF2-40B4-BE49-F238E27FC236}">
                <a16:creationId xmlns:a16="http://schemas.microsoft.com/office/drawing/2014/main" id="{E37CA2B7-3443-3A61-035C-C1A959F8E6A7}"/>
              </a:ext>
            </a:extLst>
          </p:cNvPr>
          <p:cNvSpPr/>
          <p:nvPr/>
        </p:nvSpPr>
        <p:spPr>
          <a:xfrm>
            <a:off x="2285290" y="3720450"/>
            <a:ext cx="2227606" cy="767120"/>
          </a:xfrm>
          <a:prstGeom prst="wedgeRoundRectCallout">
            <a:avLst>
              <a:gd name="adj1" fmla="val 38992"/>
              <a:gd name="adj2" fmla="val -8331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プルシアンブルー</a:t>
            </a:r>
            <a:endParaRPr lang="en-US" altLang="ja-JP" dirty="0"/>
          </a:p>
          <a:p>
            <a:pPr algn="ctr"/>
            <a:r>
              <a:rPr kumimoji="1" lang="ja-JP" altLang="en-US"/>
              <a:t>ガラス</a:t>
            </a:r>
            <a:endParaRPr kumimoji="1" lang="ja-JP" altLang="en-US" dirty="0"/>
          </a:p>
        </p:txBody>
      </p:sp>
      <p:sp>
        <p:nvSpPr>
          <p:cNvPr id="15" name="吹き出し: 角を丸めた四角形 1">
            <a:extLst>
              <a:ext uri="{FF2B5EF4-FFF2-40B4-BE49-F238E27FC236}">
                <a16:creationId xmlns:a16="http://schemas.microsoft.com/office/drawing/2014/main" id="{2B907619-3C50-4FF4-CE5E-3830046D064A}"/>
              </a:ext>
            </a:extLst>
          </p:cNvPr>
          <p:cNvSpPr/>
          <p:nvPr/>
        </p:nvSpPr>
        <p:spPr>
          <a:xfrm>
            <a:off x="7679106" y="3405336"/>
            <a:ext cx="1996966" cy="552292"/>
          </a:xfrm>
          <a:prstGeom prst="wedgeRoundRectCallout">
            <a:avLst>
              <a:gd name="adj1" fmla="val -67833"/>
              <a:gd name="adj2" fmla="val -8103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導電性ガラス</a:t>
            </a:r>
          </a:p>
        </p:txBody>
      </p:sp>
      <p:sp>
        <p:nvSpPr>
          <p:cNvPr id="16" name="吹き出し: 角を丸めた四角形 16">
            <a:extLst>
              <a:ext uri="{FF2B5EF4-FFF2-40B4-BE49-F238E27FC236}">
                <a16:creationId xmlns:a16="http://schemas.microsoft.com/office/drawing/2014/main" id="{232E79BE-9438-7B91-7D65-B1BBFD8E6CB9}"/>
              </a:ext>
            </a:extLst>
          </p:cNvPr>
          <p:cNvSpPr/>
          <p:nvPr/>
        </p:nvSpPr>
        <p:spPr>
          <a:xfrm>
            <a:off x="7240193" y="5416549"/>
            <a:ext cx="3090717" cy="660120"/>
          </a:xfrm>
          <a:prstGeom prst="wedgeRoundRectCallout">
            <a:avLst>
              <a:gd name="adj1" fmla="val -47114"/>
              <a:gd name="adj2" fmla="val -1110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altLang="ja-JP" dirty="0"/>
              <a:t>OHP</a:t>
            </a:r>
            <a:r>
              <a:rPr lang="ja-JP" altLang="en-US" dirty="0"/>
              <a:t>フィルム</a:t>
            </a:r>
            <a:br>
              <a:rPr lang="en-US" altLang="ja-JP" dirty="0"/>
            </a:br>
            <a:r>
              <a:rPr lang="ja-JP" altLang="en-US" dirty="0"/>
              <a:t>（見えにくいので注意！）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60573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88B7C6-70A8-658E-09B5-69990450C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1138036"/>
            <a:ext cx="4526973" cy="1402470"/>
          </a:xfrm>
        </p:spPr>
        <p:txBody>
          <a:bodyPr>
            <a:normAutofit/>
          </a:bodyPr>
          <a:lstStyle/>
          <a:p>
            <a:r>
              <a:rPr kumimoji="1" lang="ja-JP" altLang="en-US" sz="3200"/>
              <a:t>窓の作成：窓を開ける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10942E-5A8E-E496-A07A-75257FE36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1176"/>
            <a:ext cx="4862423" cy="3591207"/>
          </a:xfrm>
        </p:spPr>
        <p:txBody>
          <a:bodyPr>
            <a:normAutofit/>
          </a:bodyPr>
          <a:lstStyle/>
          <a:p>
            <a:r>
              <a:rPr kumimoji="1" lang="ja-JP" altLang="en-US" sz="2000"/>
              <a:t>中央付近をパンチする</a:t>
            </a:r>
            <a:endParaRPr kumimoji="1" lang="en-US" altLang="ja-JP" sz="2000" dirty="0"/>
          </a:p>
          <a:p>
            <a:pPr lvl="1"/>
            <a:r>
              <a:rPr kumimoji="1" lang="ja-JP" altLang="en-US" sz="1600"/>
              <a:t>一番奥まで差し込むこと</a:t>
            </a:r>
            <a:endParaRPr kumimoji="1" lang="en-US" altLang="ja-JP" sz="1600" dirty="0"/>
          </a:p>
          <a:p>
            <a:r>
              <a:rPr lang="ja-JP" altLang="en-US" sz="2000"/>
              <a:t>柄は好きな物を選んで良い</a:t>
            </a:r>
            <a:endParaRPr lang="en-US" altLang="ja-JP" sz="2000" dirty="0"/>
          </a:p>
          <a:p>
            <a:pPr lvl="1"/>
            <a:r>
              <a:rPr kumimoji="1" lang="en-US" altLang="ja-JP" sz="1600" dirty="0"/>
              <a:t>2</a:t>
            </a:r>
            <a:r>
              <a:rPr kumimoji="1" lang="ja-JP" altLang="en-US" sz="1600"/>
              <a:t>つくらいまではパンチ可能</a:t>
            </a:r>
            <a:endParaRPr kumimoji="1" lang="en-US" altLang="ja-JP" sz="1600" dirty="0"/>
          </a:p>
          <a:p>
            <a:r>
              <a:rPr lang="en-US" altLang="ja-JP" sz="2000" dirty="0"/>
              <a:t>OHP</a:t>
            </a:r>
            <a:r>
              <a:rPr lang="ja-JP" altLang="en-US" sz="2000"/>
              <a:t>フィルムは見えにくいので注意</a:t>
            </a:r>
            <a:endParaRPr lang="en-US" altLang="ja-JP" sz="2000" dirty="0"/>
          </a:p>
          <a:p>
            <a:pPr lvl="1"/>
            <a:r>
              <a:rPr kumimoji="1" lang="ja-JP" altLang="en-US" sz="1600"/>
              <a:t>ティッシュの上などに置くと見やすい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7AFC714-CE59-80AD-716A-53683A631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3" r="20117"/>
          <a:stretch>
            <a:fillRect/>
          </a:stretch>
        </p:blipFill>
        <p:spPr>
          <a:xfrm>
            <a:off x="6096001" y="1"/>
            <a:ext cx="3048000" cy="3429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7556AEC-F665-23E3-1F9B-A566A3C06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2" r="32188"/>
          <a:stretch>
            <a:fillRect/>
          </a:stretch>
        </p:blipFill>
        <p:spPr>
          <a:xfrm>
            <a:off x="9144000" y="10"/>
            <a:ext cx="3048000" cy="342899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D4E0C2E-5D05-0D4A-FFFE-E793E362D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7" y="3429000"/>
            <a:ext cx="6095993" cy="3429000"/>
          </a:xfrm>
          <a:prstGeom prst="rect">
            <a:avLst/>
          </a:prstGeom>
        </p:spPr>
      </p:pic>
      <p:sp>
        <p:nvSpPr>
          <p:cNvPr id="8" name="吹き出し: 角を丸めた四角形 16">
            <a:extLst>
              <a:ext uri="{FF2B5EF4-FFF2-40B4-BE49-F238E27FC236}">
                <a16:creationId xmlns:a16="http://schemas.microsoft.com/office/drawing/2014/main" id="{6A313096-7B0A-5B4D-B55B-41FE1DD91A07}"/>
              </a:ext>
            </a:extLst>
          </p:cNvPr>
          <p:cNvSpPr/>
          <p:nvPr/>
        </p:nvSpPr>
        <p:spPr>
          <a:xfrm>
            <a:off x="6314536" y="2438816"/>
            <a:ext cx="3090717" cy="660120"/>
          </a:xfrm>
          <a:prstGeom prst="wedgeRoundRectCallout">
            <a:avLst>
              <a:gd name="adj1" fmla="val -15854"/>
              <a:gd name="adj2" fmla="val -13722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一番奥まで差し込む！</a:t>
            </a:r>
            <a:endParaRPr lang="en-US" altLang="ja-JP" dirty="0"/>
          </a:p>
        </p:txBody>
      </p:sp>
      <p:sp>
        <p:nvSpPr>
          <p:cNvPr id="9" name="吹き出し: 角を丸めた四角形 16">
            <a:extLst>
              <a:ext uri="{FF2B5EF4-FFF2-40B4-BE49-F238E27FC236}">
                <a16:creationId xmlns:a16="http://schemas.microsoft.com/office/drawing/2014/main" id="{EECD8B62-BCD2-8720-D630-D5FCC44FC14C}"/>
              </a:ext>
            </a:extLst>
          </p:cNvPr>
          <p:cNvSpPr/>
          <p:nvPr/>
        </p:nvSpPr>
        <p:spPr>
          <a:xfrm>
            <a:off x="4079064" y="4967006"/>
            <a:ext cx="3090717" cy="660120"/>
          </a:xfrm>
          <a:prstGeom prst="wedgeRoundRectCallout">
            <a:avLst>
              <a:gd name="adj1" fmla="val 56156"/>
              <a:gd name="adj2" fmla="val -14244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好きな型を選ぶ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16739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D64CD4-EB00-EBBA-477D-365ED3672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13F69C-3D6D-4E72-9289-5BC3584D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ADB54F5-B74E-F58D-1643-4B7AD5EF4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7223" y="557189"/>
            <a:ext cx="4078181" cy="1671566"/>
          </a:xfrm>
        </p:spPr>
        <p:txBody>
          <a:bodyPr>
            <a:normAutofit fontScale="90000"/>
          </a:bodyPr>
          <a:lstStyle/>
          <a:p>
            <a:r>
              <a:rPr kumimoji="1" lang="ja-JP" altLang="en-US" sz="4000"/>
              <a:t>窓の作成：</a:t>
            </a:r>
            <a:br>
              <a:rPr kumimoji="1" lang="en-US" altLang="ja-JP" sz="4000" dirty="0"/>
            </a:br>
            <a:r>
              <a:rPr kumimoji="1" lang="ja-JP" altLang="en-US" sz="4000"/>
              <a:t>電解質ゲルの塗布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00A72C2-3390-D919-64FA-20ABCAB38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" r="22524" b="-3"/>
          <a:stretch>
            <a:fillRect/>
          </a:stretch>
        </p:blipFill>
        <p:spPr>
          <a:xfrm>
            <a:off x="4184068" y="2242905"/>
            <a:ext cx="3027239" cy="222622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756D368-80A8-A36D-2F2C-81AAF8013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5" r="-4" b="-4"/>
          <a:stretch>
            <a:fillRect/>
          </a:stretch>
        </p:blipFill>
        <p:spPr>
          <a:xfrm>
            <a:off x="4184068" y="-1"/>
            <a:ext cx="3027239" cy="205094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48394258-2452-2D8D-3CAE-89B7D51F2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603"/>
          <a:stretch>
            <a:fillRect/>
          </a:stretch>
        </p:blipFill>
        <p:spPr>
          <a:xfrm>
            <a:off x="0" y="4629236"/>
            <a:ext cx="4026679" cy="2228764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E3B75D-6638-8CF6-7884-2BFF2AFE9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7223" y="2400475"/>
            <a:ext cx="4498000" cy="3776488"/>
          </a:xfrm>
        </p:spPr>
        <p:txBody>
          <a:bodyPr>
            <a:normAutofit/>
          </a:bodyPr>
          <a:lstStyle/>
          <a:p>
            <a:r>
              <a:rPr lang="en-US" altLang="ja-JP" sz="2000" dirty="0"/>
              <a:t>OHP</a:t>
            </a:r>
            <a:r>
              <a:rPr lang="ja-JP" altLang="en-US" sz="2000" dirty="0"/>
              <a:t>フィルムをプルシアンブルーガラスの銅テープに合わせて載せる</a:t>
            </a:r>
            <a:endParaRPr lang="en-US" altLang="ja-JP" sz="2000" dirty="0"/>
          </a:p>
          <a:p>
            <a:pPr lvl="1"/>
            <a:r>
              <a:rPr kumimoji="1" lang="ja-JP" altLang="en-US" sz="2000" dirty="0"/>
              <a:t>多少ずれていても大丈夫！</a:t>
            </a:r>
            <a:endParaRPr kumimoji="1" lang="en-US" altLang="ja-JP" sz="2000" dirty="0"/>
          </a:p>
          <a:p>
            <a:r>
              <a:rPr lang="ja-JP" altLang="en-US" sz="2000" dirty="0"/>
              <a:t>パンチ部分に電解質ゲルを塗布する</a:t>
            </a:r>
            <a:endParaRPr lang="en-US" altLang="ja-JP" sz="2000" dirty="0"/>
          </a:p>
          <a:p>
            <a:pPr lvl="1"/>
            <a:r>
              <a:rPr lang="ja-JP" altLang="en-US" sz="2000" dirty="0"/>
              <a:t>ヘラで量を調整する</a:t>
            </a:r>
            <a:endParaRPr lang="en-US" altLang="ja-JP" sz="2000" dirty="0"/>
          </a:p>
          <a:p>
            <a:r>
              <a:rPr lang="en-US" altLang="ja-JP" sz="2000" dirty="0"/>
              <a:t>ITO</a:t>
            </a:r>
            <a:r>
              <a:rPr lang="ja-JP" altLang="en-US" sz="2000" dirty="0"/>
              <a:t>ガラスの導通面で挟む</a:t>
            </a:r>
            <a:endParaRPr lang="en-US" altLang="ja-JP" sz="2000" dirty="0"/>
          </a:p>
          <a:p>
            <a:pPr lvl="1"/>
            <a:r>
              <a:rPr lang="ja-JP" altLang="en-US" sz="2000" dirty="0"/>
              <a:t>電解質ゲルが多いと滲む</a:t>
            </a:r>
            <a:endParaRPr lang="en-US" altLang="ja-JP" sz="2000" dirty="0"/>
          </a:p>
          <a:p>
            <a:pPr lvl="1"/>
            <a:r>
              <a:rPr kumimoji="1" lang="ja-JP" altLang="en-US" sz="2000" dirty="0"/>
              <a:t>電解質ゲルが少ないと接触しないため動作しないので注意</a:t>
            </a:r>
            <a:endParaRPr kumimoji="1" lang="en-US" altLang="ja-JP" sz="20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A66EB3A-A621-793D-0009-47129AA6E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6" t="29523" r="36866" b="19568"/>
          <a:stretch>
            <a:fillRect/>
          </a:stretch>
        </p:blipFill>
        <p:spPr>
          <a:xfrm>
            <a:off x="4184067" y="4550452"/>
            <a:ext cx="3027240" cy="222622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ECA6930-364B-DBF4-6DDC-109D45007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1" r="31444" b="14901"/>
          <a:stretch>
            <a:fillRect/>
          </a:stretch>
        </p:blipFill>
        <p:spPr>
          <a:xfrm>
            <a:off x="-2" y="-1"/>
            <a:ext cx="4020342" cy="4423556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937D4A4-CE9B-2E13-CAB3-FCF6DA62C95B}"/>
              </a:ext>
            </a:extLst>
          </p:cNvPr>
          <p:cNvCxnSpPr>
            <a:cxnSpLocks/>
          </p:cNvCxnSpPr>
          <p:nvPr/>
        </p:nvCxnSpPr>
        <p:spPr>
          <a:xfrm flipV="1">
            <a:off x="94785" y="1432932"/>
            <a:ext cx="3207805" cy="312234"/>
          </a:xfrm>
          <a:prstGeom prst="line">
            <a:avLst/>
          </a:prstGeom>
          <a:ln w="635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吹き出し: 角を丸めた四角形 16">
            <a:extLst>
              <a:ext uri="{FF2B5EF4-FFF2-40B4-BE49-F238E27FC236}">
                <a16:creationId xmlns:a16="http://schemas.microsoft.com/office/drawing/2014/main" id="{00C3D1C0-2725-8F68-91B5-E4B83BCBEA5A}"/>
              </a:ext>
            </a:extLst>
          </p:cNvPr>
          <p:cNvSpPr/>
          <p:nvPr/>
        </p:nvSpPr>
        <p:spPr>
          <a:xfrm>
            <a:off x="117088" y="136753"/>
            <a:ext cx="3090717" cy="660120"/>
          </a:xfrm>
          <a:prstGeom prst="wedgeRoundRectCallout">
            <a:avLst>
              <a:gd name="adj1" fmla="val -9295"/>
              <a:gd name="adj2" fmla="val 17457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銅テープギリギリのところ</a:t>
            </a:r>
            <a:endParaRPr lang="en-US" altLang="ja-JP" dirty="0"/>
          </a:p>
        </p:txBody>
      </p:sp>
      <p:sp>
        <p:nvSpPr>
          <p:cNvPr id="12" name="吹き出し: 角を丸めた四角形 16">
            <a:extLst>
              <a:ext uri="{FF2B5EF4-FFF2-40B4-BE49-F238E27FC236}">
                <a16:creationId xmlns:a16="http://schemas.microsoft.com/office/drawing/2014/main" id="{16ADFE42-312F-E832-3E45-61580B5D4D7C}"/>
              </a:ext>
            </a:extLst>
          </p:cNvPr>
          <p:cNvSpPr/>
          <p:nvPr/>
        </p:nvSpPr>
        <p:spPr>
          <a:xfrm>
            <a:off x="3395856" y="4139064"/>
            <a:ext cx="3090717" cy="660120"/>
          </a:xfrm>
          <a:prstGeom prst="wedgeRoundRectCallout">
            <a:avLst>
              <a:gd name="adj1" fmla="val -1899"/>
              <a:gd name="adj2" fmla="val 1162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ITO</a:t>
            </a:r>
            <a:r>
              <a:rPr lang="ja-JP" altLang="en-US"/>
              <a:t>ガラスで挟むと滲む</a:t>
            </a:r>
            <a:endParaRPr lang="en-US" altLang="ja-JP" dirty="0"/>
          </a:p>
        </p:txBody>
      </p:sp>
      <p:sp>
        <p:nvSpPr>
          <p:cNvPr id="13" name="吹き出し: 角を丸めた四角形 16">
            <a:extLst>
              <a:ext uri="{FF2B5EF4-FFF2-40B4-BE49-F238E27FC236}">
                <a16:creationId xmlns:a16="http://schemas.microsoft.com/office/drawing/2014/main" id="{4CED76B5-DDE5-E46F-80F2-40D54AD7D270}"/>
              </a:ext>
            </a:extLst>
          </p:cNvPr>
          <p:cNvSpPr/>
          <p:nvPr/>
        </p:nvSpPr>
        <p:spPr>
          <a:xfrm>
            <a:off x="3868152" y="1912845"/>
            <a:ext cx="3090717" cy="660120"/>
          </a:xfrm>
          <a:prstGeom prst="wedgeRoundRectCallout">
            <a:avLst>
              <a:gd name="adj1" fmla="val -1899"/>
              <a:gd name="adj2" fmla="val 1162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導通面同士で挟む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236215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40EC2B-31F3-B4B6-DA86-A1E921027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C0267E1-043D-5550-1383-F370F58D5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窓の作成：封入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46A553-D503-AFE1-1163-03B590826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3468" y="5839017"/>
            <a:ext cx="6829520" cy="6972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en-US" altLang="ja-JP" sz="1800" kern="1200" dirty="0">
                <a:solidFill>
                  <a:srgbClr val="E7E6E6"/>
                </a:solidFill>
                <a:latin typeface="+mn-lt"/>
                <a:ea typeface="+mn-ea"/>
                <a:cs typeface="+mn-cs"/>
              </a:rPr>
              <a:t>4</a:t>
            </a:r>
            <a:r>
              <a:rPr kumimoji="1" lang="ja-JP" altLang="en-US" sz="1800" kern="1200">
                <a:solidFill>
                  <a:srgbClr val="E7E6E6"/>
                </a:solidFill>
                <a:latin typeface="+mn-lt"/>
                <a:ea typeface="+mn-ea"/>
                <a:cs typeface="+mn-cs"/>
              </a:rPr>
              <a:t>方をレジンで埋めて、封入する</a:t>
            </a:r>
            <a:endParaRPr kumimoji="1" lang="en-US" altLang="ja-JP" sz="1800" kern="1200" dirty="0">
              <a:solidFill>
                <a:srgbClr val="E7E6E6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ja-JP" altLang="en-US" sz="1400">
                <a:solidFill>
                  <a:srgbClr val="E7E6E6"/>
                </a:solidFill>
              </a:rPr>
              <a:t>電解質ゲルの蒸発を防ぐため</a:t>
            </a:r>
            <a:endParaRPr kumimoji="1" lang="en-US" altLang="ja-JP" sz="1400" kern="1200" dirty="0">
              <a:solidFill>
                <a:srgbClr val="E7E6E6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C15F3CAB-1FE4-017B-8C3E-205245E10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880"/>
          <a:stretch>
            <a:fillRect/>
          </a:stretch>
        </p:blipFill>
        <p:spPr>
          <a:xfrm>
            <a:off x="8110081" y="2449905"/>
            <a:ext cx="3797570" cy="2010551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3740B07C-56A7-3832-FCE3-138314F79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4053" b="2"/>
          <a:stretch>
            <a:fillRect/>
          </a:stretch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7B77FA64-B672-D3F0-4972-456210E670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0"/>
          <a:stretch>
            <a:fillRect/>
          </a:stretch>
        </p:blipFill>
        <p:spPr>
          <a:xfrm>
            <a:off x="317634" y="2422100"/>
            <a:ext cx="3797984" cy="201055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9B5C3C8-3F08-89A8-E13A-F28122B045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6" r="1" b="442"/>
          <a:stretch>
            <a:fillRect/>
          </a:stretch>
        </p:blipFill>
        <p:spPr>
          <a:xfrm>
            <a:off x="307840" y="318480"/>
            <a:ext cx="3794760" cy="2013804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AB53622D-DBF9-0D97-D9BB-37440D1496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9"/>
          <a:stretch>
            <a:fillRect/>
          </a:stretch>
        </p:blipFill>
        <p:spPr>
          <a:xfrm>
            <a:off x="317635" y="4577975"/>
            <a:ext cx="3797983" cy="200094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570DF55-708D-58BE-CD73-EDC34DFBF9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810"/>
          <a:stretch>
            <a:fillRect/>
          </a:stretch>
        </p:blipFill>
        <p:spPr>
          <a:xfrm>
            <a:off x="8095970" y="318480"/>
            <a:ext cx="3794760" cy="2010551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吹き出し: 角を丸めた四角形 12">
            <a:extLst>
              <a:ext uri="{FF2B5EF4-FFF2-40B4-BE49-F238E27FC236}">
                <a16:creationId xmlns:a16="http://schemas.microsoft.com/office/drawing/2014/main" id="{C2A2306E-FB02-63E3-FEF8-054B2519BA44}"/>
              </a:ext>
            </a:extLst>
          </p:cNvPr>
          <p:cNvSpPr/>
          <p:nvPr/>
        </p:nvSpPr>
        <p:spPr>
          <a:xfrm>
            <a:off x="5942850" y="380198"/>
            <a:ext cx="2110201" cy="729808"/>
          </a:xfrm>
          <a:prstGeom prst="wedgeRoundRectCallout">
            <a:avLst>
              <a:gd name="adj1" fmla="val -38188"/>
              <a:gd name="adj2" fmla="val 83561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UV</a:t>
            </a:r>
            <a:r>
              <a:rPr lang="ja-JP" altLang="en-US"/>
              <a:t>ライト照射</a:t>
            </a:r>
            <a:endParaRPr lang="en-US" altLang="ja-JP" dirty="0"/>
          </a:p>
          <a:p>
            <a:pPr algn="ctr"/>
            <a:r>
              <a:rPr lang="en-AU" altLang="ja-JP" dirty="0"/>
              <a:t>10</a:t>
            </a:r>
            <a:r>
              <a:rPr lang="ja-JP" altLang="en-US"/>
              <a:t>秒くらいで十分</a:t>
            </a:r>
            <a:endParaRPr kumimoji="1" lang="ja-JP" altLang="en-US" dirty="0"/>
          </a:p>
        </p:txBody>
      </p:sp>
      <p:sp>
        <p:nvSpPr>
          <p:cNvPr id="11" name="吹き出し: 角を丸めた四角形 12">
            <a:extLst>
              <a:ext uri="{FF2B5EF4-FFF2-40B4-BE49-F238E27FC236}">
                <a16:creationId xmlns:a16="http://schemas.microsoft.com/office/drawing/2014/main" id="{A3C89733-2F1F-186D-C7DB-8FEA3F55DAFC}"/>
              </a:ext>
            </a:extLst>
          </p:cNvPr>
          <p:cNvSpPr/>
          <p:nvPr/>
        </p:nvSpPr>
        <p:spPr>
          <a:xfrm>
            <a:off x="0" y="15294"/>
            <a:ext cx="2110201" cy="519544"/>
          </a:xfrm>
          <a:prstGeom prst="wedgeRoundRectCallout">
            <a:avLst>
              <a:gd name="adj1" fmla="val 65646"/>
              <a:gd name="adj2" fmla="val 10494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２箇所挟む</a:t>
            </a:r>
            <a:endParaRPr lang="en-US" altLang="ja-JP" dirty="0"/>
          </a:p>
        </p:txBody>
      </p:sp>
      <p:sp>
        <p:nvSpPr>
          <p:cNvPr id="12" name="吹き出し: 角を丸めた四角形 12">
            <a:extLst>
              <a:ext uri="{FF2B5EF4-FFF2-40B4-BE49-F238E27FC236}">
                <a16:creationId xmlns:a16="http://schemas.microsoft.com/office/drawing/2014/main" id="{8AC63BAC-C5E2-330F-D35A-D97266814C9D}"/>
              </a:ext>
            </a:extLst>
          </p:cNvPr>
          <p:cNvSpPr/>
          <p:nvPr/>
        </p:nvSpPr>
        <p:spPr>
          <a:xfrm>
            <a:off x="2947548" y="3753600"/>
            <a:ext cx="2110201" cy="519544"/>
          </a:xfrm>
          <a:prstGeom prst="wedgeRoundRectCallout">
            <a:avLst>
              <a:gd name="adj1" fmla="val -70074"/>
              <a:gd name="adj2" fmla="val -8433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足にして立てる</a:t>
            </a:r>
            <a:endParaRPr lang="en-US" altLang="ja-JP" dirty="0"/>
          </a:p>
        </p:txBody>
      </p:sp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36F6E7E3-3F82-00B3-38FF-4709F3614A6E}"/>
              </a:ext>
            </a:extLst>
          </p:cNvPr>
          <p:cNvSpPr/>
          <p:nvPr/>
        </p:nvSpPr>
        <p:spPr>
          <a:xfrm>
            <a:off x="95019" y="5837692"/>
            <a:ext cx="2110201" cy="519544"/>
          </a:xfrm>
          <a:prstGeom prst="wedgeRoundRectCallout">
            <a:avLst>
              <a:gd name="adj1" fmla="val 70552"/>
              <a:gd name="adj2" fmla="val -107580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側面に塗布する</a:t>
            </a:r>
            <a:endParaRPr lang="en-US" altLang="ja-JP" dirty="0"/>
          </a:p>
        </p:txBody>
      </p:sp>
      <p:sp>
        <p:nvSpPr>
          <p:cNvPr id="15" name="吹き出し: 角を丸めた四角形 12">
            <a:extLst>
              <a:ext uri="{FF2B5EF4-FFF2-40B4-BE49-F238E27FC236}">
                <a16:creationId xmlns:a16="http://schemas.microsoft.com/office/drawing/2014/main" id="{FF6C5B2F-B073-A4FB-12A2-8C347477C282}"/>
              </a:ext>
            </a:extLst>
          </p:cNvPr>
          <p:cNvSpPr/>
          <p:nvPr/>
        </p:nvSpPr>
        <p:spPr>
          <a:xfrm>
            <a:off x="10129273" y="2047097"/>
            <a:ext cx="2110201" cy="632479"/>
          </a:xfrm>
          <a:prstGeom prst="wedgeRoundRectCallout">
            <a:avLst>
              <a:gd name="adj1" fmla="val -37371"/>
              <a:gd name="adj2" fmla="val -127153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ガラスの交差面に</a:t>
            </a:r>
            <a:endParaRPr lang="en-US" altLang="ja-JP" dirty="0"/>
          </a:p>
          <a:p>
            <a:pPr algn="ctr"/>
            <a:r>
              <a:rPr lang="ja-JP" altLang="en-US"/>
              <a:t>塗布する</a:t>
            </a:r>
            <a:endParaRPr lang="en-US" altLang="ja-JP" dirty="0"/>
          </a:p>
        </p:txBody>
      </p:sp>
      <p:sp>
        <p:nvSpPr>
          <p:cNvPr id="16" name="吹き出し: 角を丸めた四角形 12">
            <a:extLst>
              <a:ext uri="{FF2B5EF4-FFF2-40B4-BE49-F238E27FC236}">
                <a16:creationId xmlns:a16="http://schemas.microsoft.com/office/drawing/2014/main" id="{EBD66151-F084-1E49-C94F-B71259E02B65}"/>
              </a:ext>
            </a:extLst>
          </p:cNvPr>
          <p:cNvSpPr/>
          <p:nvPr/>
        </p:nvSpPr>
        <p:spPr>
          <a:xfrm>
            <a:off x="10129273" y="2047097"/>
            <a:ext cx="2110201" cy="632479"/>
          </a:xfrm>
          <a:prstGeom prst="wedgeRoundRectCallout">
            <a:avLst>
              <a:gd name="adj1" fmla="val -43912"/>
              <a:gd name="adj2" fmla="val 24382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/>
              <a:t>ガラスの交差面に</a:t>
            </a:r>
            <a:endParaRPr lang="en-US" altLang="ja-JP" dirty="0"/>
          </a:p>
          <a:p>
            <a:pPr algn="ctr"/>
            <a:r>
              <a:rPr lang="ja-JP" altLang="en-US"/>
              <a:t>塗布する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293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87C972-51F7-11AC-BC5C-12D83FB98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C287193-6CCC-605C-4386-C35E0916D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raphic 33">
            <a:extLst>
              <a:ext uri="{FF2B5EF4-FFF2-40B4-BE49-F238E27FC236}">
                <a16:creationId xmlns:a16="http://schemas.microsoft.com/office/drawing/2014/main" id="{9FA79D00-C8FA-D0B4-D1DC-D0AA94B11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83A7C49-415B-DA00-D2B9-613F7CDAB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16" y="955309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ja-JP" altLang="en-US" sz="6600">
                <a:solidFill>
                  <a:srgbClr val="FFFFFF"/>
                </a:solidFill>
              </a:rPr>
              <a:t>電子窓にする</a:t>
            </a:r>
            <a:endParaRPr kumimoji="1" lang="ja-JP" altLang="en-US" sz="6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49AE9668-2785-D8F3-6DB6-D922DD6FB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46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E06D88B-B4FF-12BD-565F-E6A987E2F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8151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61CA80F-8297-73FA-3F4E-95EDE1A89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" r="-2" b="15056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8B488E8-B69C-59B7-C73C-9966DB5AA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kumimoji="1" lang="ja-JP" altLang="en-US" sz="3400" dirty="0"/>
              <a:t>組み立て：</a:t>
            </a:r>
            <a:br>
              <a:rPr kumimoji="1" lang="en-US" altLang="ja-JP" sz="3400" dirty="0"/>
            </a:br>
            <a:r>
              <a:rPr kumimoji="1" lang="ja-JP" altLang="en-US" sz="3400" dirty="0"/>
              <a:t>銅テープを基板に貼る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5D12F8-4346-D438-7BA2-5696171FA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>
            <a:normAutofit/>
          </a:bodyPr>
          <a:lstStyle/>
          <a:p>
            <a:r>
              <a:rPr kumimoji="1" lang="ja-JP" altLang="en-US" sz="2000" dirty="0"/>
              <a:t>基板の</a:t>
            </a:r>
            <a:r>
              <a:rPr lang="ja-JP" altLang="en-US" sz="2000" dirty="0"/>
              <a:t>銀色</a:t>
            </a:r>
            <a:r>
              <a:rPr kumimoji="1" lang="ja-JP" altLang="en-US" sz="2000" dirty="0"/>
              <a:t>の部分へ、銅テープを貼り付ける</a:t>
            </a:r>
            <a:endParaRPr kumimoji="1" lang="en-US" altLang="ja-JP" sz="2000" dirty="0"/>
          </a:p>
          <a:p>
            <a:pPr lvl="1"/>
            <a:r>
              <a:rPr lang="ja-JP" altLang="en-US" sz="1600" dirty="0"/>
              <a:t>＋は表側の上部</a:t>
            </a:r>
            <a:endParaRPr lang="en-US" altLang="ja-JP" sz="1600" dirty="0"/>
          </a:p>
          <a:p>
            <a:pPr lvl="1"/>
            <a:r>
              <a:rPr kumimoji="1" lang="ja-JP" altLang="en-US" sz="1600" dirty="0"/>
              <a:t>ーは裏側の中央部</a:t>
            </a:r>
            <a:endParaRPr kumimoji="1" lang="en-US" altLang="ja-JP" sz="1600" dirty="0"/>
          </a:p>
          <a:p>
            <a:pPr lvl="1"/>
            <a:endParaRPr kumimoji="1" lang="ja-JP" altLang="en-US" sz="2000" dirty="0"/>
          </a:p>
        </p:txBody>
      </p:sp>
      <p:sp>
        <p:nvSpPr>
          <p:cNvPr id="9" name="吹き出し: 角を丸めた四角形 1">
            <a:extLst>
              <a:ext uri="{FF2B5EF4-FFF2-40B4-BE49-F238E27FC236}">
                <a16:creationId xmlns:a16="http://schemas.microsoft.com/office/drawing/2014/main" id="{8AEB8524-9AC5-588B-65C8-70D2B6486553}"/>
              </a:ext>
            </a:extLst>
          </p:cNvPr>
          <p:cNvSpPr/>
          <p:nvPr/>
        </p:nvSpPr>
        <p:spPr>
          <a:xfrm>
            <a:off x="5694189" y="760267"/>
            <a:ext cx="1996966" cy="552292"/>
          </a:xfrm>
          <a:prstGeom prst="wedgeRoundRectCallout">
            <a:avLst>
              <a:gd name="adj1" fmla="val 42508"/>
              <a:gd name="adj2" fmla="val -12141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ここに貼る</a:t>
            </a:r>
            <a:endParaRPr kumimoji="1" lang="ja-JP" altLang="en-US" dirty="0"/>
          </a:p>
        </p:txBody>
      </p:sp>
      <p:sp>
        <p:nvSpPr>
          <p:cNvPr id="11" name="吹き出し: 角を丸めた四角形 1">
            <a:extLst>
              <a:ext uri="{FF2B5EF4-FFF2-40B4-BE49-F238E27FC236}">
                <a16:creationId xmlns:a16="http://schemas.microsoft.com/office/drawing/2014/main" id="{71691266-64B9-2F02-782E-E048E51C4A35}"/>
              </a:ext>
            </a:extLst>
          </p:cNvPr>
          <p:cNvSpPr/>
          <p:nvPr/>
        </p:nvSpPr>
        <p:spPr>
          <a:xfrm>
            <a:off x="8879719" y="2424772"/>
            <a:ext cx="2262579" cy="552292"/>
          </a:xfrm>
          <a:prstGeom prst="wedgeRoundRectCallout">
            <a:avLst>
              <a:gd name="adj1" fmla="val -105358"/>
              <a:gd name="adj2" fmla="val -11252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ここの裏側に貼る</a:t>
            </a:r>
            <a:endParaRPr kumimoji="1" lang="ja-JP" altLang="en-US" dirty="0"/>
          </a:p>
        </p:txBody>
      </p:sp>
      <p:sp>
        <p:nvSpPr>
          <p:cNvPr id="15" name="吹き出し: 角を丸めた四角形 1">
            <a:extLst>
              <a:ext uri="{FF2B5EF4-FFF2-40B4-BE49-F238E27FC236}">
                <a16:creationId xmlns:a16="http://schemas.microsoft.com/office/drawing/2014/main" id="{C38AB4E1-8901-6E3C-E481-9FE148D63295}"/>
              </a:ext>
            </a:extLst>
          </p:cNvPr>
          <p:cNvSpPr/>
          <p:nvPr/>
        </p:nvSpPr>
        <p:spPr>
          <a:xfrm>
            <a:off x="8879719" y="2424772"/>
            <a:ext cx="2262579" cy="552292"/>
          </a:xfrm>
          <a:prstGeom prst="wedgeRoundRectCallout">
            <a:avLst>
              <a:gd name="adj1" fmla="val -40301"/>
              <a:gd name="adj2" fmla="val 66037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ここの裏側に貼る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41193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0366137-3DBB-4912-98D5-672702020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28D1CE-5BF4-45B7-8D6D-B31A31980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775791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9368CED-BC59-60D4-D741-71D15E6C5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26" y="685801"/>
            <a:ext cx="3228738" cy="1454709"/>
          </a:xfrm>
        </p:spPr>
        <p:txBody>
          <a:bodyPr anchor="b">
            <a:normAutofit/>
          </a:bodyPr>
          <a:lstStyle/>
          <a:p>
            <a:pPr algn="ctr"/>
            <a:r>
              <a:rPr kumimoji="1" lang="ja-JP" altLang="en-US" sz="2800">
                <a:solidFill>
                  <a:srgbClr val="595959"/>
                </a:solidFill>
              </a:rPr>
              <a:t>動かす！：ボタンを押す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20039E-D9B4-FEBD-999F-FEB67E799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525" y="2427382"/>
            <a:ext cx="3914447" cy="3681023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2000" dirty="0">
                <a:solidFill>
                  <a:srgbClr val="595959"/>
                </a:solidFill>
              </a:rPr>
              <a:t>スイッチを切り替えて、ボタンを押す</a:t>
            </a:r>
            <a:endParaRPr kumimoji="1" lang="en-US" altLang="ja-JP" sz="2000" dirty="0">
              <a:solidFill>
                <a:srgbClr val="595959"/>
              </a:solidFill>
            </a:endParaRPr>
          </a:p>
          <a:p>
            <a:pPr lvl="1" algn="ctr"/>
            <a:r>
              <a:rPr lang="ja-JP" altLang="en-US" sz="2000" dirty="0">
                <a:solidFill>
                  <a:srgbClr val="595959"/>
                </a:solidFill>
              </a:rPr>
              <a:t>ボタンは</a:t>
            </a:r>
            <a:r>
              <a:rPr lang="en-US" altLang="ja-JP" sz="2000" dirty="0">
                <a:solidFill>
                  <a:srgbClr val="595959"/>
                </a:solidFill>
              </a:rPr>
              <a:t>5</a:t>
            </a:r>
            <a:r>
              <a:rPr lang="ja-JP" altLang="en-US" sz="2000" dirty="0">
                <a:solidFill>
                  <a:srgbClr val="595959"/>
                </a:solidFill>
              </a:rPr>
              <a:t>秒くらい押す</a:t>
            </a:r>
            <a:endParaRPr lang="en-US" altLang="ja-JP" sz="2000" dirty="0">
              <a:solidFill>
                <a:srgbClr val="595959"/>
              </a:solidFill>
            </a:endParaRPr>
          </a:p>
          <a:p>
            <a:pPr lvl="2" algn="ctr"/>
            <a:r>
              <a:rPr lang="ja-JP" altLang="en-US" sz="1600" dirty="0">
                <a:solidFill>
                  <a:srgbClr val="595959"/>
                </a:solidFill>
              </a:rPr>
              <a:t>それ以上押すと反応しすぎて黒ずむので注意</a:t>
            </a:r>
            <a:endParaRPr kumimoji="1" lang="ja-JP" altLang="en-US" sz="1600" dirty="0">
              <a:solidFill>
                <a:srgbClr val="595959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C44162E-16E5-9B25-2E5C-2B82A96EA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274" y="817329"/>
            <a:ext cx="2938131" cy="52233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E30F0B-9B03-E233-E746-FE0CA7144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383" y="803992"/>
            <a:ext cx="2953135" cy="5250017"/>
          </a:xfrm>
          <a:prstGeom prst="rect">
            <a:avLst/>
          </a:prstGeom>
        </p:spPr>
      </p:pic>
      <p:sp>
        <p:nvSpPr>
          <p:cNvPr id="9" name="吹き出し: 角を丸めた四角形 16">
            <a:extLst>
              <a:ext uri="{FF2B5EF4-FFF2-40B4-BE49-F238E27FC236}">
                <a16:creationId xmlns:a16="http://schemas.microsoft.com/office/drawing/2014/main" id="{123BB98A-4B78-8816-8073-11FD95304E0B}"/>
              </a:ext>
            </a:extLst>
          </p:cNvPr>
          <p:cNvSpPr/>
          <p:nvPr/>
        </p:nvSpPr>
        <p:spPr>
          <a:xfrm>
            <a:off x="2662592" y="4890697"/>
            <a:ext cx="2595432" cy="660120"/>
          </a:xfrm>
          <a:prstGeom prst="wedgeRoundRectCallout">
            <a:avLst>
              <a:gd name="adj1" fmla="val 74189"/>
              <a:gd name="adj2" fmla="val 85346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青化と透明化の</a:t>
            </a:r>
            <a:endParaRPr lang="en-US" altLang="ja-JP" dirty="0"/>
          </a:p>
          <a:p>
            <a:pPr algn="ctr"/>
            <a:r>
              <a:rPr lang="ja-JP" altLang="en-US" dirty="0"/>
              <a:t>切り替えスイッチ</a:t>
            </a:r>
            <a:endParaRPr lang="en-US" altLang="ja-JP" dirty="0"/>
          </a:p>
        </p:txBody>
      </p:sp>
      <p:sp>
        <p:nvSpPr>
          <p:cNvPr id="11" name="吹き出し: 角を丸めた四角形 16">
            <a:extLst>
              <a:ext uri="{FF2B5EF4-FFF2-40B4-BE49-F238E27FC236}">
                <a16:creationId xmlns:a16="http://schemas.microsoft.com/office/drawing/2014/main" id="{DEF3BA80-D403-8C16-A791-D81ABFA93D44}"/>
              </a:ext>
            </a:extLst>
          </p:cNvPr>
          <p:cNvSpPr/>
          <p:nvPr/>
        </p:nvSpPr>
        <p:spPr>
          <a:xfrm>
            <a:off x="8685616" y="5605118"/>
            <a:ext cx="2595432" cy="660120"/>
          </a:xfrm>
          <a:prstGeom prst="wedgeRoundRectCallout">
            <a:avLst>
              <a:gd name="adj1" fmla="val -66564"/>
              <a:gd name="adj2" fmla="val -9101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青化と透明化の</a:t>
            </a:r>
            <a:endParaRPr lang="en-US" altLang="ja-JP" dirty="0"/>
          </a:p>
          <a:p>
            <a:pPr algn="ctr"/>
            <a:r>
              <a:rPr lang="ja-JP" altLang="en-US" dirty="0"/>
              <a:t>切り替えスイッチ</a:t>
            </a:r>
            <a:endParaRPr lang="en-US" altLang="ja-JP" dirty="0"/>
          </a:p>
        </p:txBody>
      </p:sp>
      <p:sp>
        <p:nvSpPr>
          <p:cNvPr id="15" name="吹き出し: 角を丸めた四角形 16">
            <a:extLst>
              <a:ext uri="{FF2B5EF4-FFF2-40B4-BE49-F238E27FC236}">
                <a16:creationId xmlns:a16="http://schemas.microsoft.com/office/drawing/2014/main" id="{AEE29745-AAF9-1F02-D160-A1D0AC64B7D9}"/>
              </a:ext>
            </a:extLst>
          </p:cNvPr>
          <p:cNvSpPr/>
          <p:nvPr/>
        </p:nvSpPr>
        <p:spPr>
          <a:xfrm>
            <a:off x="8685616" y="5605118"/>
            <a:ext cx="2595432" cy="660120"/>
          </a:xfrm>
          <a:prstGeom prst="wedgeRoundRectCallout">
            <a:avLst>
              <a:gd name="adj1" fmla="val 44457"/>
              <a:gd name="adj2" fmla="val -23156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オンボタン</a:t>
            </a:r>
            <a:endParaRPr lang="en-US" altLang="ja-JP" dirty="0"/>
          </a:p>
          <a:p>
            <a:pPr algn="ctr"/>
            <a:r>
              <a:rPr lang="en-US" altLang="ja-JP" dirty="0"/>
              <a:t>5</a:t>
            </a:r>
            <a:r>
              <a:rPr lang="ja-JP" altLang="en-US" dirty="0"/>
              <a:t>秒くらい押す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50547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8366</TotalTime>
  <Words>1152</Words>
  <Application>Microsoft Office PowerPoint</Application>
  <PresentationFormat>ワイド画面</PresentationFormat>
  <Paragraphs>234</Paragraphs>
  <Slides>29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4" baseType="lpstr">
      <vt:lpstr>游ゴシック</vt:lpstr>
      <vt:lpstr>游ゴシック Light</vt:lpstr>
      <vt:lpstr>Arial</vt:lpstr>
      <vt:lpstr>Calibri</vt:lpstr>
      <vt:lpstr>Office テーマ</vt:lpstr>
      <vt:lpstr>小学生OK！ 電気の力で色が変わる！？ 魔法の窓を作ろう！ Rev.1</vt:lpstr>
      <vt:lpstr>アジェンダ レシピ</vt:lpstr>
      <vt:lpstr>材料</vt:lpstr>
      <vt:lpstr>PowerPoint プレゼンテーション</vt:lpstr>
      <vt:lpstr>プルシアンブルーガラス作成 （作業済み）</vt:lpstr>
      <vt:lpstr>１、プルシアンブルー溶液の作成</vt:lpstr>
      <vt:lpstr>２、プルシアンブルーの析出（メッキ）</vt:lpstr>
      <vt:lpstr>電子窓の作成</vt:lpstr>
      <vt:lpstr>PowerPoint プレゼンテーション</vt:lpstr>
      <vt:lpstr>PowerPoint プレゼンテーション</vt:lpstr>
      <vt:lpstr>アジェンダ レシピ</vt:lpstr>
      <vt:lpstr>溶液レシピ： PVA系高分子電解質ゲル</vt:lpstr>
      <vt:lpstr>PowerPoint プレゼンテーション</vt:lpstr>
      <vt:lpstr>電解質ゲルの作成 洗濯のり+PEG200混合液</vt:lpstr>
      <vt:lpstr>電解質ゲルの作成 塩化カリウム水溶液</vt:lpstr>
      <vt:lpstr>電解質ゲルの作成 混ぜる</vt:lpstr>
      <vt:lpstr>電解質ゲルの作成 ゲル化(スライム)</vt:lpstr>
      <vt:lpstr>PowerPoint プレゼンテーション</vt:lpstr>
      <vt:lpstr>PowerPoint プレゼンテーション</vt:lpstr>
      <vt:lpstr>洗浄</vt:lpstr>
      <vt:lpstr>PowerPoint プレゼンテーション</vt:lpstr>
      <vt:lpstr>電極を貼り付ける</vt:lpstr>
      <vt:lpstr>PowerPoint プレゼンテーション</vt:lpstr>
      <vt:lpstr>窓の作成：窓を開ける</vt:lpstr>
      <vt:lpstr>窓の作成： 電解質ゲルの塗布</vt:lpstr>
      <vt:lpstr>窓の作成：封入</vt:lpstr>
      <vt:lpstr>電子窓にする</vt:lpstr>
      <vt:lpstr>組み立て： 銅テープを基板に貼る</vt:lpstr>
      <vt:lpstr>動かす！：ボタンを押す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お願い</dc:title>
  <dc:creator>Noritsuna Imamura</dc:creator>
  <cp:lastModifiedBy>Noritsuna Imamura</cp:lastModifiedBy>
  <cp:revision>30</cp:revision>
  <dcterms:created xsi:type="dcterms:W3CDTF">2024-05-26T11:20:00Z</dcterms:created>
  <dcterms:modified xsi:type="dcterms:W3CDTF">2026-10-02T17:24:25Z</dcterms:modified>
</cp:coreProperties>
</file>